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1" r:id="rId4"/>
    <p:sldId id="262" r:id="rId5"/>
    <p:sldId id="259" r:id="rId6"/>
    <p:sldId id="263" r:id="rId7"/>
    <p:sldId id="258" r:id="rId8"/>
    <p:sldId id="260" r:id="rId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24/07/2016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24/07/2016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header3.jpg"/>
          <p:cNvPicPr/>
          <p:nvPr/>
        </p:nvPicPr>
        <p:blipFill>
          <a:blip r:embed="rId3" cstate="print"/>
          <a:stretch>
            <a:fillRect/>
          </a:stretch>
        </p:blipFill>
        <p:spPr>
          <a:xfrm>
            <a:off x="0" y="0"/>
            <a:ext cx="9144000" cy="2500306"/>
          </a:xfrm>
          <a:prstGeom prst="rect">
            <a:avLst/>
          </a:prstGeom>
        </p:spPr>
      </p:pic>
      <p:sp>
        <p:nvSpPr>
          <p:cNvPr id="6" name="Rectangle 5"/>
          <p:cNvSpPr/>
          <p:nvPr/>
        </p:nvSpPr>
        <p:spPr>
          <a:xfrm>
            <a:off x="2786050" y="327186"/>
            <a:ext cx="5788123" cy="1569660"/>
          </a:xfrm>
          <a:prstGeom prst="rect">
            <a:avLst/>
          </a:prstGeom>
        </p:spPr>
        <p:txBody>
          <a:bodyPr wrap="none">
            <a:spAutoFit/>
          </a:bodyPr>
          <a:lstStyle/>
          <a:p>
            <a:r>
              <a:rPr lang="id-ID" sz="5500" b="1" dirty="0" smtClean="0">
                <a:solidFill>
                  <a:srgbClr val="FF0000"/>
                </a:solidFill>
                <a:latin typeface="+mn-lt"/>
              </a:rPr>
              <a:t>DAHSYATNYA </a:t>
            </a:r>
          </a:p>
          <a:p>
            <a:r>
              <a:rPr lang="id-ID" sz="4100" b="1" dirty="0" smtClean="0">
                <a:solidFill>
                  <a:srgbClr val="FF0000"/>
                </a:solidFill>
                <a:latin typeface="+mn-lt"/>
              </a:rPr>
              <a:t>KEUTAMAAN</a:t>
            </a:r>
            <a:r>
              <a:rPr lang="id-ID" sz="4100" b="1" dirty="0" smtClean="0">
                <a:solidFill>
                  <a:srgbClr val="FF0000"/>
                </a:solidFill>
              </a:rPr>
              <a:t> </a:t>
            </a:r>
            <a:r>
              <a:rPr lang="id-ID" sz="4100" b="1" dirty="0" smtClean="0">
                <a:solidFill>
                  <a:srgbClr val="FF0000"/>
                </a:solidFill>
              </a:rPr>
              <a:t>BERSYUKUR</a:t>
            </a:r>
            <a:endParaRPr lang="id-ID" sz="4100" dirty="0">
              <a:solidFill>
                <a:srgbClr val="FF0000"/>
              </a:solidFill>
            </a:endParaRPr>
          </a:p>
        </p:txBody>
      </p:sp>
      <p:sp>
        <p:nvSpPr>
          <p:cNvPr id="7" name="Rectangle 6"/>
          <p:cNvSpPr/>
          <p:nvPr/>
        </p:nvSpPr>
        <p:spPr>
          <a:xfrm>
            <a:off x="1071538" y="3260569"/>
            <a:ext cx="7143800" cy="2431435"/>
          </a:xfrm>
          <a:prstGeom prst="rect">
            <a:avLst/>
          </a:prstGeom>
        </p:spPr>
        <p:txBody>
          <a:bodyPr wrap="square">
            <a:spAutoFit/>
          </a:bodyPr>
          <a:lstStyle/>
          <a:p>
            <a:pPr algn="ctr">
              <a:buNone/>
            </a:pPr>
            <a:r>
              <a:rPr lang="id-ID" sz="4000" b="1" dirty="0" smtClean="0"/>
              <a:t>TUJUAN</a:t>
            </a:r>
          </a:p>
          <a:p>
            <a:pPr algn="ctr">
              <a:buNone/>
            </a:pPr>
            <a:r>
              <a:rPr lang="id-ID" sz="2800" i="1" dirty="0" smtClean="0"/>
              <a:t>Dapat memahami </a:t>
            </a:r>
            <a:r>
              <a:rPr lang="nb-NO" sz="2800" i="1" dirty="0" smtClean="0"/>
              <a:t>d</a:t>
            </a:r>
            <a:r>
              <a:rPr lang="id-ID" sz="2800" i="1" dirty="0" smtClean="0"/>
              <a:t>an menyadari </a:t>
            </a:r>
            <a:r>
              <a:rPr lang="id-ID" sz="2800" i="1" dirty="0" smtClean="0"/>
              <a:t>nikmat dari pemberi nikmat (Tuhan YME) serta memiliki sikap syukur terhadap nikmat yang telah diberikan oleh-Nya</a:t>
            </a:r>
            <a:r>
              <a:rPr lang="en-US" sz="2700" i="1" dirty="0" smtClean="0"/>
              <a:t>.</a:t>
            </a:r>
            <a:endParaRPr lang="id-ID" sz="27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3"/>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4" name="Picture 3" descr="11.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3" name="Picture 2" descr="ICE22.jpg"/>
          <p:cNvPicPr>
            <a:picLocks noChangeAspect="1"/>
          </p:cNvPicPr>
          <p:nvPr/>
        </p:nvPicPr>
        <p:blipFill>
          <a:blip r:embed="rId3"/>
          <a:stretch>
            <a:fillRect/>
          </a:stretch>
        </p:blipFill>
        <p:spPr>
          <a:xfrm>
            <a:off x="0" y="0"/>
            <a:ext cx="9144000" cy="688991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 name="Picture 9" descr="header3.jpg"/>
          <p:cNvPicPr/>
          <p:nvPr/>
        </p:nvPicPr>
        <p:blipFill>
          <a:blip r:embed="rId3"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71406" y="2428868"/>
            <a:ext cx="8858280" cy="4343400"/>
          </a:xfrm>
          <a:prstGeom prst="rect">
            <a:avLst/>
          </a:prstGeom>
        </p:spPr>
        <p:txBody>
          <a:bodyPr vert="horz" lIns="91440" tIns="45720" rIns="91440" bIns="45720" rtlCol="0">
            <a:noAutofit/>
          </a:bodyPr>
          <a:lstStyle/>
          <a:p>
            <a:pPr marL="360363" lvl="0" indent="-360363" algn="ctr">
              <a:spcBef>
                <a:spcPct val="20000"/>
              </a:spcBef>
            </a:pPr>
            <a:endParaRPr lang="id-ID" sz="2200" dirty="0" smtClean="0"/>
          </a:p>
          <a:p>
            <a:pPr marL="360363" lvl="0" indent="-360363" algn="ctr">
              <a:spcBef>
                <a:spcPct val="20000"/>
              </a:spcBef>
            </a:pPr>
            <a:r>
              <a:rPr lang="id-ID" sz="2400" dirty="0" smtClean="0"/>
              <a:t>Masihkah kita berkeluh-kesah mengingkari nikmat dari Tuhan? Bahkan karena begitu dahsyatnya keutamaan </a:t>
            </a:r>
            <a:r>
              <a:rPr lang="id-ID" sz="2400" dirty="0" smtClean="0"/>
              <a:t>bersyukur. </a:t>
            </a:r>
            <a:r>
              <a:rPr lang="id-ID" sz="2400" i="1" dirty="0" smtClean="0"/>
              <a:t>The Science of Getting Rich</a:t>
            </a:r>
            <a:r>
              <a:rPr lang="id-ID" sz="2400" dirty="0" smtClean="0"/>
              <a:t>, ditulis oleh Wallace Wattles di tahun 1910, syukur adalah bab yang terpanjang. Sebagian besar dari mereka memulai hari dengan pikiran dan perasaan syukur". </a:t>
            </a:r>
            <a:r>
              <a:rPr lang="id-ID" sz="2400" dirty="0" smtClean="0"/>
              <a:t>Jika kita perhatikan dari pernyataan diatas, sungguh begitu pentingnya bersyukur dan bersyukur merupakan sesuatu yang universal untuk seluruh umat manusia yang ingin meraih kebahagiaan,tidak memandang apakah dia muslim atau non muslim bersyukur merupakan suatu daya tarik menarik atas apa yang kita inginkan.</a:t>
            </a:r>
            <a:endParaRPr kumimoji="0" lang="en-US" sz="22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14348" y="933810"/>
            <a:ext cx="8215370" cy="109728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MANFAAT BERSYUKUR</a:t>
            </a:r>
            <a:endParaRPr kumimoji="0" lang="id-ID" sz="5500" b="1" i="0" u="none" strike="noStrike" kern="1200" cap="none" spc="0" normalizeH="0" baseline="0" noProof="0" dirty="0" smtClean="0">
              <a:ln>
                <a:noFill/>
              </a:ln>
              <a:solidFill>
                <a:srgbClr val="FF0000"/>
              </a:solidFill>
              <a:effectLst/>
              <a:uLnTx/>
              <a:uFillTx/>
              <a:ea typeface="+mj-ea"/>
              <a:cs typeface="+mj-cs"/>
            </a:endParaRPr>
          </a:p>
        </p:txBody>
      </p:sp>
      <p:sp>
        <p:nvSpPr>
          <p:cNvPr id="9" name="Content Placeholder 2"/>
          <p:cNvSpPr txBox="1">
            <a:spLocks/>
          </p:cNvSpPr>
          <p:nvPr/>
        </p:nvSpPr>
        <p:spPr>
          <a:xfrm>
            <a:off x="714348" y="2157434"/>
            <a:ext cx="8001056" cy="4343400"/>
          </a:xfrm>
          <a:prstGeom prst="rect">
            <a:avLst/>
          </a:prstGeom>
        </p:spPr>
        <p:txBody>
          <a:bodyPr vert="horz" lIns="91440" tIns="45720" rIns="91440" bIns="45720" rtlCol="0">
            <a:noAutofit/>
          </a:bodyPr>
          <a:lstStyle/>
          <a:p>
            <a:pPr marL="457200" lvl="0" indent="-457200">
              <a:buAutoNum type="arabicPeriod"/>
            </a:pPr>
            <a:r>
              <a:rPr lang="id-ID" sz="4000" dirty="0" smtClean="0"/>
              <a:t>Hidup </a:t>
            </a:r>
            <a:r>
              <a:rPr lang="id-ID" sz="4000" dirty="0" smtClean="0"/>
              <a:t>dalam keberuntungan </a:t>
            </a:r>
            <a:endParaRPr lang="id-ID" sz="4000" dirty="0" smtClean="0"/>
          </a:p>
          <a:p>
            <a:pPr marL="457200" lvl="0" indent="-457200">
              <a:buAutoNum type="arabicPeriod"/>
            </a:pPr>
            <a:r>
              <a:rPr lang="id-ID" sz="4000" dirty="0" smtClean="0"/>
              <a:t>Hidup </a:t>
            </a:r>
            <a:r>
              <a:rPr lang="id-ID" sz="4000" dirty="0" smtClean="0"/>
              <a:t>dalam </a:t>
            </a:r>
            <a:r>
              <a:rPr lang="id-ID" sz="4000" dirty="0" smtClean="0"/>
              <a:t>kebahagiaan</a:t>
            </a:r>
          </a:p>
          <a:p>
            <a:pPr marL="457200" lvl="0" indent="-457200">
              <a:buAutoNum type="arabicPeriod"/>
            </a:pPr>
            <a:r>
              <a:rPr lang="id-ID" sz="4000" dirty="0" smtClean="0"/>
              <a:t>Memiliki </a:t>
            </a:r>
            <a:r>
              <a:rPr lang="id-ID" sz="4000" dirty="0" smtClean="0"/>
              <a:t>wibawa dimata orang </a:t>
            </a:r>
            <a:r>
              <a:rPr lang="id-ID" sz="4000" dirty="0" smtClean="0"/>
              <a:t>lain</a:t>
            </a:r>
          </a:p>
          <a:p>
            <a:pPr marL="457200" lvl="0" indent="-457200">
              <a:buAutoNum type="arabicPeriod"/>
            </a:pPr>
            <a:r>
              <a:rPr lang="id-ID" sz="4000" dirty="0" smtClean="0"/>
              <a:t>Terilihat </a:t>
            </a:r>
            <a:r>
              <a:rPr lang="id-ID" sz="4000" dirty="0" smtClean="0"/>
              <a:t>lebih </a:t>
            </a:r>
            <a:r>
              <a:rPr lang="id-ID" sz="4000" dirty="0" smtClean="0"/>
              <a:t>rupawan</a:t>
            </a:r>
          </a:p>
          <a:p>
            <a:pPr marL="457200" lvl="0" indent="-457200">
              <a:buAutoNum type="arabicPeriod"/>
            </a:pPr>
            <a:r>
              <a:rPr lang="id-ID" sz="4000" dirty="0" smtClean="0"/>
              <a:t>Awet </a:t>
            </a:r>
            <a:r>
              <a:rPr lang="id-ID" sz="4000" dirty="0" smtClean="0"/>
              <a:t>muda dan umur </a:t>
            </a:r>
            <a:r>
              <a:rPr lang="id-ID" sz="4000" dirty="0" smtClean="0"/>
              <a:t>panjang</a:t>
            </a:r>
            <a:endParaRPr lang="id-ID" sz="4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571472" y="571480"/>
            <a:ext cx="7791480" cy="1097280"/>
          </a:xfrm>
          <a:prstGeom prst="rect">
            <a:avLst/>
          </a:prstGeom>
        </p:spPr>
        <p:txBody>
          <a:bodyPr vert="horz" lIns="91440" tIns="45720" rIns="91440" bIns="45720" rtlCol="0" anchor="ctr">
            <a:noAutofit/>
          </a:bodyPr>
          <a:lstStyle/>
          <a:p>
            <a:pPr lvl="0">
              <a:spcBef>
                <a:spcPct val="0"/>
              </a:spcBef>
              <a:defRPr/>
            </a:pPr>
            <a:r>
              <a:rPr lang="id-ID" sz="4000" b="1" dirty="0" smtClean="0">
                <a:solidFill>
                  <a:srgbClr val="FF0000"/>
                </a:solidFill>
              </a:rPr>
              <a:t>AKIBAT DAN ANCAMAN JIKA TIDAK MAU BERSYUKUR</a:t>
            </a:r>
            <a:endParaRPr kumimoji="0" lang="id-ID" sz="4000" b="1" i="0" u="none" strike="noStrike" kern="1200" cap="none" spc="0" normalizeH="0" baseline="0" noProof="0" dirty="0">
              <a:ln>
                <a:noFill/>
              </a:ln>
              <a:solidFill>
                <a:srgbClr val="FF0000"/>
              </a:solidFill>
              <a:effectLst/>
              <a:uLnTx/>
              <a:uFillTx/>
              <a:latin typeface="+mj-lt"/>
              <a:ea typeface="+mj-ea"/>
              <a:cs typeface="+mj-cs"/>
            </a:endParaRPr>
          </a:p>
        </p:txBody>
      </p:sp>
      <p:sp>
        <p:nvSpPr>
          <p:cNvPr id="9" name="Content Placeholder 2"/>
          <p:cNvSpPr txBox="1">
            <a:spLocks/>
          </p:cNvSpPr>
          <p:nvPr/>
        </p:nvSpPr>
        <p:spPr>
          <a:xfrm>
            <a:off x="642910" y="1857364"/>
            <a:ext cx="8215370" cy="4343400"/>
          </a:xfrm>
          <a:prstGeom prst="rect">
            <a:avLst/>
          </a:prstGeom>
        </p:spPr>
        <p:txBody>
          <a:bodyPr vert="horz" lIns="91440" tIns="45720" rIns="91440" bIns="45720" rtlCol="0">
            <a:normAutofit/>
          </a:bodyPr>
          <a:lstStyle/>
          <a:p>
            <a:r>
              <a:rPr lang="id-ID" sz="2400" b="1" dirty="0" smtClean="0"/>
              <a:t>1.  HIDUP MENDERITA</a:t>
            </a:r>
            <a:endParaRPr lang="id-ID" sz="2400" dirty="0" smtClean="0"/>
          </a:p>
          <a:p>
            <a:r>
              <a:rPr lang="id-ID" sz="2400" dirty="0" smtClean="0"/>
              <a:t>Hidup </a:t>
            </a:r>
            <a:r>
              <a:rPr lang="id-ID" sz="2400" dirty="0" smtClean="0"/>
              <a:t>rasanya selalu menjadi beban, iri dengan keberuntungan orang lain, dan enggan untuk berusaha lebih baik. </a:t>
            </a:r>
          </a:p>
          <a:p>
            <a:r>
              <a:rPr lang="id-ID" sz="2400" b="1" dirty="0" smtClean="0"/>
              <a:t>2.  HIDUP MENJADI SELALU SIAL</a:t>
            </a:r>
            <a:endParaRPr lang="id-ID" sz="2400" dirty="0" smtClean="0"/>
          </a:p>
          <a:p>
            <a:r>
              <a:rPr lang="id-ID" sz="2400" dirty="0" smtClean="0"/>
              <a:t>Penelitian </a:t>
            </a:r>
            <a:r>
              <a:rPr lang="id-ID" sz="2400" dirty="0" smtClean="0"/>
              <a:t>membuktikan orang yang tidak bersyukur selalu memiliki sifat negatif pada diri sendiri (Pesimis) dan pada orang lain (buruk sangka). </a:t>
            </a:r>
          </a:p>
          <a:p>
            <a:r>
              <a:rPr lang="id-ID" sz="2400" b="1" dirty="0" smtClean="0"/>
              <a:t>3.  MUDAH TERSERANG PENYAKIT</a:t>
            </a:r>
            <a:endParaRPr lang="id-ID" sz="2400" dirty="0" smtClean="0"/>
          </a:p>
          <a:p>
            <a:r>
              <a:rPr lang="id-ID" sz="2400" dirty="0" smtClean="0"/>
              <a:t>Pemarah</a:t>
            </a:r>
            <a:r>
              <a:rPr lang="id-ID" sz="2400" dirty="0" smtClean="0"/>
              <a:t>, Pengiri dan berfikirnegatif adalah sifat dari orang yang tidak mau bersyukur dengan keadaan yang dia miliki</a:t>
            </a:r>
            <a:r>
              <a:rPr lang="id-ID" sz="2400" dirty="0" smtClean="0"/>
              <a:t>.</a:t>
            </a:r>
          </a:p>
          <a:p>
            <a:r>
              <a:rPr lang="id-ID" sz="2400" b="1" dirty="0" smtClean="0"/>
              <a:t>4.  DI AKHIRAT DI SIKSA OLEH TUHAN</a:t>
            </a:r>
            <a:endParaRPr lang="id-ID" sz="2400" dirty="0" smtClean="0"/>
          </a:p>
          <a:p>
            <a:endParaRPr kumimoji="0" lang="id-ID" sz="32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428564" y="214290"/>
            <a:ext cx="7791480" cy="1097280"/>
          </a:xfrm>
          <a:prstGeom prst="rect">
            <a:avLst/>
          </a:prstGeom>
        </p:spPr>
        <p:txBody>
          <a:bodyPr vert="horz" lIns="91440" tIns="45720" rIns="91440" bIns="45720" rtlCol="0" anchor="ctr">
            <a:normAutofit/>
          </a:bodyPr>
          <a:lstStyle/>
          <a:p>
            <a:r>
              <a:rPr lang="id-ID" sz="2800" b="1" dirty="0" smtClean="0">
                <a:solidFill>
                  <a:srgbClr val="FF0000"/>
                </a:solidFill>
              </a:rPr>
              <a:t>SEBAB-SEBAB KURANG BERSYUKUR :</a:t>
            </a:r>
            <a:endParaRPr lang="id-ID" sz="2800" dirty="0">
              <a:solidFill>
                <a:srgbClr val="FF0000"/>
              </a:solidFill>
            </a:endParaRPr>
          </a:p>
        </p:txBody>
      </p:sp>
      <p:sp>
        <p:nvSpPr>
          <p:cNvPr id="9" name="Content Placeholder 2"/>
          <p:cNvSpPr txBox="1">
            <a:spLocks/>
          </p:cNvSpPr>
          <p:nvPr/>
        </p:nvSpPr>
        <p:spPr>
          <a:xfrm>
            <a:off x="-142908" y="1142984"/>
            <a:ext cx="9144000" cy="4343400"/>
          </a:xfrm>
          <a:prstGeom prst="rect">
            <a:avLst/>
          </a:prstGeom>
        </p:spPr>
        <p:txBody>
          <a:bodyPr vert="horz" lIns="91440" tIns="45720" rIns="91440" bIns="45720" rtlCol="0">
            <a:noAutofit/>
          </a:bodyPr>
          <a:lstStyle/>
          <a:p>
            <a:pPr marL="800100" lvl="1" indent="-342900">
              <a:buAutoNum type="arabicPeriod"/>
            </a:pPr>
            <a:r>
              <a:rPr lang="id-ID" sz="2300" b="1" dirty="0" smtClean="0"/>
              <a:t>Lalai dari nikmat Tuhan.</a:t>
            </a:r>
          </a:p>
          <a:p>
            <a:pPr marL="800100" lvl="1" indent="-342900"/>
            <a:r>
              <a:rPr lang="id-ID" sz="2300" dirty="0" smtClean="0"/>
              <a:t>	</a:t>
            </a:r>
            <a:r>
              <a:rPr lang="id-ID" sz="2100" dirty="0" smtClean="0"/>
              <a:t>Sesungguhnya </a:t>
            </a:r>
            <a:r>
              <a:rPr lang="id-ID" sz="2100" dirty="0" smtClean="0"/>
              <a:t>banyak manusia yang hidup dalam kenikmatan yang besar, baik nikmat yang umum maupun khusus. Akan tetapi dia lalai darinya. </a:t>
            </a:r>
          </a:p>
          <a:p>
            <a:pPr marL="800100" lvl="1" indent="-342900">
              <a:buAutoNum type="arabicPeriod" startAt="2"/>
            </a:pPr>
            <a:r>
              <a:rPr lang="id-ID" sz="2300" b="1" dirty="0" smtClean="0"/>
              <a:t>Kebodohan </a:t>
            </a:r>
            <a:r>
              <a:rPr lang="id-ID" sz="2300" b="1" dirty="0" smtClean="0"/>
              <a:t>terhadap hakikat </a:t>
            </a:r>
            <a:r>
              <a:rPr lang="id-ID" sz="2300" b="1" dirty="0" smtClean="0"/>
              <a:t>nikmat</a:t>
            </a:r>
          </a:p>
          <a:p>
            <a:pPr marL="800100" lvl="1" indent="-342900"/>
            <a:r>
              <a:rPr lang="id-ID" sz="2300" dirty="0" smtClean="0"/>
              <a:t>	</a:t>
            </a:r>
            <a:r>
              <a:rPr lang="id-ID" sz="2100" dirty="0" smtClean="0"/>
              <a:t>Sebagian </a:t>
            </a:r>
            <a:r>
              <a:rPr lang="id-ID" sz="2100" dirty="0" smtClean="0"/>
              <a:t>orang tidak mengetahui nikmat, tidak mengenal dan tidak memahami hakikat nikmat. Dia tidak tahu bahwa dirinya berada dalam kenikmatan, karena dia tidak mengetahui hakikat nikmat. </a:t>
            </a:r>
          </a:p>
          <a:p>
            <a:pPr marL="800100" lvl="1" indent="-342900">
              <a:buAutoNum type="arabicPeriod" startAt="3"/>
            </a:pPr>
            <a:r>
              <a:rPr lang="id-ID" sz="2300" b="1" dirty="0" smtClean="0"/>
              <a:t>Pandangan </a:t>
            </a:r>
            <a:r>
              <a:rPr lang="id-ID" sz="2300" b="1" dirty="0" smtClean="0"/>
              <a:t>sebagian manusia kepada orang yang berada di </a:t>
            </a:r>
            <a:r>
              <a:rPr lang="id-ID" sz="2300" b="1" dirty="0" smtClean="0"/>
              <a:t>atasnya</a:t>
            </a:r>
          </a:p>
          <a:p>
            <a:pPr marL="800100" lvl="1" indent="-342900"/>
            <a:r>
              <a:rPr lang="id-ID" sz="2300" dirty="0" smtClean="0"/>
              <a:t>	</a:t>
            </a:r>
            <a:r>
              <a:rPr lang="id-ID" sz="2100" dirty="0" smtClean="0"/>
              <a:t>Jika seorang manusia melihat kepada orang yang diatasnya, yaitu orang-orang yang diberi kelebihan atasnya, dia akan meremehkan karunia yang Allah berikan kepadanya</a:t>
            </a:r>
            <a:endParaRPr lang="id-ID" sz="2300" dirty="0" smtClean="0"/>
          </a:p>
          <a:p>
            <a:pPr marL="800100" lvl="1" indent="-342900">
              <a:buAutoNum type="arabicPeriod" startAt="4"/>
            </a:pPr>
            <a:r>
              <a:rPr lang="id-ID" sz="2300" b="1" dirty="0" smtClean="0"/>
              <a:t>Melupakan masa lalu</a:t>
            </a:r>
          </a:p>
          <a:p>
            <a:pPr marL="800100" lvl="1" indent="-342900"/>
            <a:r>
              <a:rPr lang="id-ID" sz="2300" dirty="0" smtClean="0"/>
              <a:t>	</a:t>
            </a:r>
            <a:r>
              <a:rPr lang="id-ID" sz="2100" dirty="0" smtClean="0"/>
              <a:t>Di </a:t>
            </a:r>
            <a:r>
              <a:rPr lang="id-ID" sz="2100" dirty="0" smtClean="0"/>
              <a:t>antara manusia ada yang pernah melewati kehidupan yang menyusahkan dan sempit. Dia hidup pada masa-masa yang menegangkan dan penuh rasa takut, baik dalam masalah harta, penghidupan atau tempat tinggal. </a:t>
            </a:r>
            <a:endParaRPr kumimoji="0" lang="id-ID" sz="21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2367</TotalTime>
  <Words>242</Words>
  <Application>Microsoft Office PowerPoint</Application>
  <PresentationFormat>On-screen Show (4:3)</PresentationFormat>
  <Paragraphs>30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ok</cp:lastModifiedBy>
  <cp:revision>5</cp:revision>
  <dcterms:created xsi:type="dcterms:W3CDTF">2016-07-21T12:45:39Z</dcterms:created>
  <dcterms:modified xsi:type="dcterms:W3CDTF">2016-07-24T07:29:32Z</dcterms:modified>
</cp:coreProperties>
</file>