
<file path=[Content_Types].xml><?xml version="1.0" encoding="utf-8"?>
<Types xmlns="http://schemas.openxmlformats.org/package/2006/content-types">
  <Override PartName="/ppt/slides/slide5.xml" ContentType="application/vnd.openxmlformats-officedocument.presentationml.slide+xml"/>
  <Override PartName="/ppt/slides/slide6.xml" ContentType="application/vnd.openxmlformats-officedocument.presentationml.slide+xml"/>
  <Override PartName="/ppt/slides/slide19.xml" ContentType="application/vnd.openxmlformats-officedocument.presentationml.slide+xml"/>
  <Override PartName="/ppt/slideLayouts/slideLayout7.xml" ContentType="application/vnd.openxmlformats-officedocument.presentationml.slideLayout+xml"/>
  <Override PartName="/ppt/slideLayouts/slideLayout8.xml" ContentType="application/vnd.openxmlformats-officedocument.presentationml.slideLayout+xml"/>
  <Default Extension="png" ContentType="image/png"/>
  <Override PartName="/ppt/slideMasters/slideMaster1.xml" ContentType="application/vnd.openxmlformats-officedocument.presentationml.slideMaster+xml"/>
  <Override PartName="/ppt/slides/slide3.xml" ContentType="application/vnd.openxmlformats-officedocument.presentationml.slide+xml"/>
  <Override PartName="/ppt/slides/slide4.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presProps.xml" ContentType="application/vnd.openxmlformats-officedocument.presentationml.presProps+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theme/theme1.xml" ContentType="application/vnd.openxmlformats-officedocument.theme+xml"/>
  <Override PartName="/ppt/slideLayouts/slideLayout2.xml" ContentType="application/vnd.openxmlformats-officedocument.presentationml.slideLayout+xml"/>
  <Override PartName="/ppt/slideLayouts/slideLayout3.xml" ContentType="application/vnd.openxmlformats-officedocument.presentationml.slideLayout+xml"/>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s/slide13.xml" ContentType="application/vnd.openxmlformats-officedocument.presentationml.slide+xml"/>
  <Override PartName="/ppt/slides/slide14.xml" ContentType="application/vnd.openxmlformats-officedocument.presentationml.slide+xml"/>
  <Override PartName="/ppt/slideLayouts/slideLayout1.xml" ContentType="application/vnd.openxmlformats-officedocument.presentationml.slideLayout+xml"/>
  <Default Extension="wav" ContentType="audio/wav"/>
  <Override PartName="/docProps/app.xml" ContentType="application/vnd.openxmlformats-officedocument.extended-properties+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20.xml" ContentType="application/vnd.openxmlformats-officedocument.presentationml.slide+xml"/>
  <Override PartName="/ppt/tableStyles.xml" ContentType="application/vnd.openxmlformats-officedocument.presentationml.tableStyles+xml"/>
  <Override PartName="/ppt/slideLayouts/slideLayout11.xml" ContentType="application/vnd.openxmlformats-officedocument.presentationml.slideLayout+xml"/>
  <Override PartName="/ppt/slideLayouts/slideLayout10.xml" ContentType="application/vnd.openxmlformats-officedocument.presentationml.slideLayout+xml"/>
  <Default Extension="gif" ContentType="image/gif"/>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viewProps.xml" ContentType="application/vnd.openxmlformats-officedocument.presentationml.viewProps+xml"/>
  <Override PartName="/ppt/slideLayouts/slideLayout9.xml" ContentType="application/vnd.openxmlformats-officedocument.presentationml.slideLayout+xml"/>
  <Override PartName="/docProps/core.xml" ContentType="application/vnd.openxmlformats-package.core-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sldIdLst>
    <p:sldId id="257" r:id="rId2"/>
    <p:sldId id="256" r:id="rId3"/>
    <p:sldId id="262" r:id="rId4"/>
    <p:sldId id="272" r:id="rId5"/>
    <p:sldId id="259" r:id="rId6"/>
    <p:sldId id="263" r:id="rId7"/>
    <p:sldId id="269" r:id="rId8"/>
    <p:sldId id="286" r:id="rId9"/>
    <p:sldId id="273" r:id="rId10"/>
    <p:sldId id="275" r:id="rId11"/>
    <p:sldId id="276" r:id="rId12"/>
    <p:sldId id="277" r:id="rId13"/>
    <p:sldId id="278" r:id="rId14"/>
    <p:sldId id="279" r:id="rId15"/>
    <p:sldId id="280" r:id="rId16"/>
    <p:sldId id="281" r:id="rId17"/>
    <p:sldId id="282" r:id="rId18"/>
    <p:sldId id="283" r:id="rId19"/>
    <p:sldId id="284" r:id="rId20"/>
    <p:sldId id="285" r:id="rId21"/>
  </p:sldIdLst>
  <p:sldSz cx="9144000" cy="6858000" type="screen4x3"/>
  <p:notesSz cx="6858000" cy="9144000"/>
  <p:defaultTextStyle>
    <a:defPPr>
      <a:defRPr lang="id-ID"/>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showOutlineIcons="0">
    <p:restoredLeft sz="15620"/>
    <p:restoredTop sz="94660"/>
  </p:normalViewPr>
  <p:slideViewPr>
    <p:cSldViewPr>
      <p:cViewPr varScale="1">
        <p:scale>
          <a:sx n="64" d="100"/>
          <a:sy n="64" d="100"/>
        </p:scale>
        <p:origin x="-1470" y="-102"/>
      </p:cViewPr>
      <p:guideLst>
        <p:guide orient="horz" pos="2160"/>
        <p:guide pos="2880"/>
      </p:guideLst>
    </p:cSldViewPr>
  </p:slideViewPr>
  <p:notesTextViewPr>
    <p:cViewPr>
      <p:scale>
        <a:sx n="100" d="100"/>
        <a:sy n="100" d="100"/>
      </p:scale>
      <p:origin x="0" y="0"/>
    </p:cViewPr>
  </p:notesTextViewPr>
  <p:gridSpacing cx="73736200" cy="7373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3" Type="http://schemas.openxmlformats.org/officeDocument/2006/relationships/slide" Target="slides/slide2.xml"/><Relationship Id="rId21" Type="http://schemas.openxmlformats.org/officeDocument/2006/relationships/slide" Target="slides/slide20.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tableStyles" Target="tableStyles.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theme" Target="theme/theme1.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viewProps" Target="viewProps.xml"/><Relationship Id="rId10" Type="http://schemas.openxmlformats.org/officeDocument/2006/relationships/slide" Target="slides/slide9.xml"/><Relationship Id="rId19" Type="http://schemas.openxmlformats.org/officeDocument/2006/relationships/slide" Target="slides/slide18.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presProps" Target="presProps.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id-ID"/>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id-ID"/>
          </a:p>
        </p:txBody>
      </p:sp>
      <p:sp>
        <p:nvSpPr>
          <p:cNvPr id="4" name="Date Placeholder 3"/>
          <p:cNvSpPr>
            <a:spLocks noGrp="1"/>
          </p:cNvSpPr>
          <p:nvPr>
            <p:ph type="dt" sz="half" idx="10"/>
          </p:nvPr>
        </p:nvSpPr>
        <p:spPr/>
        <p:txBody>
          <a:bodyPr/>
          <a:lstStyle/>
          <a:p>
            <a:fld id="{EDA0D85C-CABE-4468-A999-BFB3D5B783DD}" type="datetimeFigureOut">
              <a:rPr lang="id-ID" smtClean="0"/>
              <a:pPr/>
              <a:t>25/07/2016</a:t>
            </a:fld>
            <a:endParaRPr lang="id-ID"/>
          </a:p>
        </p:txBody>
      </p:sp>
      <p:sp>
        <p:nvSpPr>
          <p:cNvPr id="5" name="Footer Placeholder 4"/>
          <p:cNvSpPr>
            <a:spLocks noGrp="1"/>
          </p:cNvSpPr>
          <p:nvPr>
            <p:ph type="ftr" sz="quarter" idx="11"/>
          </p:nvPr>
        </p:nvSpPr>
        <p:spPr/>
        <p:txBody>
          <a:bodyPr/>
          <a:lstStyle/>
          <a:p>
            <a:endParaRPr lang="id-ID"/>
          </a:p>
        </p:txBody>
      </p:sp>
      <p:sp>
        <p:nvSpPr>
          <p:cNvPr id="6" name="Slide Number Placeholder 5"/>
          <p:cNvSpPr>
            <a:spLocks noGrp="1"/>
          </p:cNvSpPr>
          <p:nvPr>
            <p:ph type="sldNum" sz="quarter" idx="12"/>
          </p:nvPr>
        </p:nvSpPr>
        <p:spPr/>
        <p:txBody>
          <a:bodyPr/>
          <a:lstStyle/>
          <a:p>
            <a:fld id="{8B111D56-B1D0-4CF1-93D1-8E9950E55F37}" type="slidenum">
              <a:rPr lang="id-ID" smtClean="0"/>
              <a:pPr/>
              <a:t>‹#›</a:t>
            </a:fld>
            <a:endParaRPr lang="id-ID"/>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id-ID"/>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id-ID"/>
          </a:p>
        </p:txBody>
      </p:sp>
      <p:sp>
        <p:nvSpPr>
          <p:cNvPr id="4" name="Date Placeholder 3"/>
          <p:cNvSpPr>
            <a:spLocks noGrp="1"/>
          </p:cNvSpPr>
          <p:nvPr>
            <p:ph type="dt" sz="half" idx="10"/>
          </p:nvPr>
        </p:nvSpPr>
        <p:spPr/>
        <p:txBody>
          <a:bodyPr/>
          <a:lstStyle/>
          <a:p>
            <a:fld id="{EDA0D85C-CABE-4468-A999-BFB3D5B783DD}" type="datetimeFigureOut">
              <a:rPr lang="id-ID" smtClean="0"/>
              <a:pPr/>
              <a:t>25/07/2016</a:t>
            </a:fld>
            <a:endParaRPr lang="id-ID"/>
          </a:p>
        </p:txBody>
      </p:sp>
      <p:sp>
        <p:nvSpPr>
          <p:cNvPr id="5" name="Footer Placeholder 4"/>
          <p:cNvSpPr>
            <a:spLocks noGrp="1"/>
          </p:cNvSpPr>
          <p:nvPr>
            <p:ph type="ftr" sz="quarter" idx="11"/>
          </p:nvPr>
        </p:nvSpPr>
        <p:spPr/>
        <p:txBody>
          <a:bodyPr/>
          <a:lstStyle/>
          <a:p>
            <a:endParaRPr lang="id-ID"/>
          </a:p>
        </p:txBody>
      </p:sp>
      <p:sp>
        <p:nvSpPr>
          <p:cNvPr id="6" name="Slide Number Placeholder 5"/>
          <p:cNvSpPr>
            <a:spLocks noGrp="1"/>
          </p:cNvSpPr>
          <p:nvPr>
            <p:ph type="sldNum" sz="quarter" idx="12"/>
          </p:nvPr>
        </p:nvSpPr>
        <p:spPr/>
        <p:txBody>
          <a:bodyPr/>
          <a:lstStyle/>
          <a:p>
            <a:fld id="{8B111D56-B1D0-4CF1-93D1-8E9950E55F37}" type="slidenum">
              <a:rPr lang="id-ID" smtClean="0"/>
              <a:pPr/>
              <a:t>‹#›</a:t>
            </a:fld>
            <a:endParaRPr lang="id-ID"/>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id-ID"/>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EDA0D85C-CABE-4468-A999-BFB3D5B783DD}" type="datetimeFigureOut">
              <a:rPr lang="id-ID" smtClean="0"/>
              <a:pPr/>
              <a:t>25/07/2016</a:t>
            </a:fld>
            <a:endParaRPr lang="id-ID"/>
          </a:p>
        </p:txBody>
      </p:sp>
      <p:sp>
        <p:nvSpPr>
          <p:cNvPr id="5" name="Footer Placeholder 4"/>
          <p:cNvSpPr>
            <a:spLocks noGrp="1"/>
          </p:cNvSpPr>
          <p:nvPr>
            <p:ph type="ftr" sz="quarter" idx="11"/>
          </p:nvPr>
        </p:nvSpPr>
        <p:spPr/>
        <p:txBody>
          <a:bodyPr/>
          <a:lstStyle/>
          <a:p>
            <a:endParaRPr lang="id-ID"/>
          </a:p>
        </p:txBody>
      </p:sp>
      <p:sp>
        <p:nvSpPr>
          <p:cNvPr id="6" name="Slide Number Placeholder 5"/>
          <p:cNvSpPr>
            <a:spLocks noGrp="1"/>
          </p:cNvSpPr>
          <p:nvPr>
            <p:ph type="sldNum" sz="quarter" idx="12"/>
          </p:nvPr>
        </p:nvSpPr>
        <p:spPr/>
        <p:txBody>
          <a:bodyPr/>
          <a:lstStyle/>
          <a:p>
            <a:fld id="{8B111D56-B1D0-4CF1-93D1-8E9950E55F37}" type="slidenum">
              <a:rPr lang="id-ID" smtClean="0"/>
              <a:pPr/>
              <a:t>‹#›</a:t>
            </a:fld>
            <a:endParaRPr lang="id-ID"/>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id-ID"/>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id-ID"/>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id-ID"/>
          </a:p>
        </p:txBody>
      </p:sp>
      <p:sp>
        <p:nvSpPr>
          <p:cNvPr id="5" name="Date Placeholder 4"/>
          <p:cNvSpPr>
            <a:spLocks noGrp="1"/>
          </p:cNvSpPr>
          <p:nvPr>
            <p:ph type="dt" sz="half" idx="10"/>
          </p:nvPr>
        </p:nvSpPr>
        <p:spPr/>
        <p:txBody>
          <a:bodyPr/>
          <a:lstStyle/>
          <a:p>
            <a:fld id="{EDA0D85C-CABE-4468-A999-BFB3D5B783DD}" type="datetimeFigureOut">
              <a:rPr lang="id-ID" smtClean="0"/>
              <a:pPr/>
              <a:t>25/07/2016</a:t>
            </a:fld>
            <a:endParaRPr lang="id-ID"/>
          </a:p>
        </p:txBody>
      </p:sp>
      <p:sp>
        <p:nvSpPr>
          <p:cNvPr id="6" name="Footer Placeholder 5"/>
          <p:cNvSpPr>
            <a:spLocks noGrp="1"/>
          </p:cNvSpPr>
          <p:nvPr>
            <p:ph type="ftr" sz="quarter" idx="11"/>
          </p:nvPr>
        </p:nvSpPr>
        <p:spPr/>
        <p:txBody>
          <a:bodyPr/>
          <a:lstStyle/>
          <a:p>
            <a:endParaRPr lang="id-ID"/>
          </a:p>
        </p:txBody>
      </p:sp>
      <p:sp>
        <p:nvSpPr>
          <p:cNvPr id="7" name="Slide Number Placeholder 6"/>
          <p:cNvSpPr>
            <a:spLocks noGrp="1"/>
          </p:cNvSpPr>
          <p:nvPr>
            <p:ph type="sldNum" sz="quarter" idx="12"/>
          </p:nvPr>
        </p:nvSpPr>
        <p:spPr/>
        <p:txBody>
          <a:bodyPr/>
          <a:lstStyle/>
          <a:p>
            <a:fld id="{8B111D56-B1D0-4CF1-93D1-8E9950E55F37}" type="slidenum">
              <a:rPr lang="id-ID" smtClean="0"/>
              <a:pPr/>
              <a:t>‹#›</a:t>
            </a:fld>
            <a:endParaRPr lang="id-ID"/>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id-ID"/>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id-ID"/>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id-ID"/>
          </a:p>
        </p:txBody>
      </p:sp>
      <p:sp>
        <p:nvSpPr>
          <p:cNvPr id="7" name="Date Placeholder 6"/>
          <p:cNvSpPr>
            <a:spLocks noGrp="1"/>
          </p:cNvSpPr>
          <p:nvPr>
            <p:ph type="dt" sz="half" idx="10"/>
          </p:nvPr>
        </p:nvSpPr>
        <p:spPr/>
        <p:txBody>
          <a:bodyPr/>
          <a:lstStyle/>
          <a:p>
            <a:fld id="{EDA0D85C-CABE-4468-A999-BFB3D5B783DD}" type="datetimeFigureOut">
              <a:rPr lang="id-ID" smtClean="0"/>
              <a:pPr/>
              <a:t>25/07/2016</a:t>
            </a:fld>
            <a:endParaRPr lang="id-ID"/>
          </a:p>
        </p:txBody>
      </p:sp>
      <p:sp>
        <p:nvSpPr>
          <p:cNvPr id="8" name="Footer Placeholder 7"/>
          <p:cNvSpPr>
            <a:spLocks noGrp="1"/>
          </p:cNvSpPr>
          <p:nvPr>
            <p:ph type="ftr" sz="quarter" idx="11"/>
          </p:nvPr>
        </p:nvSpPr>
        <p:spPr/>
        <p:txBody>
          <a:bodyPr/>
          <a:lstStyle/>
          <a:p>
            <a:endParaRPr lang="id-ID"/>
          </a:p>
        </p:txBody>
      </p:sp>
      <p:sp>
        <p:nvSpPr>
          <p:cNvPr id="9" name="Slide Number Placeholder 8"/>
          <p:cNvSpPr>
            <a:spLocks noGrp="1"/>
          </p:cNvSpPr>
          <p:nvPr>
            <p:ph type="sldNum" sz="quarter" idx="12"/>
          </p:nvPr>
        </p:nvSpPr>
        <p:spPr/>
        <p:txBody>
          <a:bodyPr/>
          <a:lstStyle/>
          <a:p>
            <a:fld id="{8B111D56-B1D0-4CF1-93D1-8E9950E55F37}" type="slidenum">
              <a:rPr lang="id-ID" smtClean="0"/>
              <a:pPr/>
              <a:t>‹#›</a:t>
            </a:fld>
            <a:endParaRPr lang="id-ID"/>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id-ID"/>
          </a:p>
        </p:txBody>
      </p:sp>
      <p:sp>
        <p:nvSpPr>
          <p:cNvPr id="3" name="Date Placeholder 2"/>
          <p:cNvSpPr>
            <a:spLocks noGrp="1"/>
          </p:cNvSpPr>
          <p:nvPr>
            <p:ph type="dt" sz="half" idx="10"/>
          </p:nvPr>
        </p:nvSpPr>
        <p:spPr/>
        <p:txBody>
          <a:bodyPr/>
          <a:lstStyle/>
          <a:p>
            <a:fld id="{EDA0D85C-CABE-4468-A999-BFB3D5B783DD}" type="datetimeFigureOut">
              <a:rPr lang="id-ID" smtClean="0"/>
              <a:pPr/>
              <a:t>25/07/2016</a:t>
            </a:fld>
            <a:endParaRPr lang="id-ID"/>
          </a:p>
        </p:txBody>
      </p:sp>
      <p:sp>
        <p:nvSpPr>
          <p:cNvPr id="4" name="Footer Placeholder 3"/>
          <p:cNvSpPr>
            <a:spLocks noGrp="1"/>
          </p:cNvSpPr>
          <p:nvPr>
            <p:ph type="ftr" sz="quarter" idx="11"/>
          </p:nvPr>
        </p:nvSpPr>
        <p:spPr/>
        <p:txBody>
          <a:bodyPr/>
          <a:lstStyle/>
          <a:p>
            <a:endParaRPr lang="id-ID"/>
          </a:p>
        </p:txBody>
      </p:sp>
      <p:sp>
        <p:nvSpPr>
          <p:cNvPr id="5" name="Slide Number Placeholder 4"/>
          <p:cNvSpPr>
            <a:spLocks noGrp="1"/>
          </p:cNvSpPr>
          <p:nvPr>
            <p:ph type="sldNum" sz="quarter" idx="12"/>
          </p:nvPr>
        </p:nvSpPr>
        <p:spPr/>
        <p:txBody>
          <a:bodyPr/>
          <a:lstStyle/>
          <a:p>
            <a:fld id="{8B111D56-B1D0-4CF1-93D1-8E9950E55F37}" type="slidenum">
              <a:rPr lang="id-ID" smtClean="0"/>
              <a:pPr/>
              <a:t>‹#›</a:t>
            </a:fld>
            <a:endParaRPr lang="id-ID"/>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EDA0D85C-CABE-4468-A999-BFB3D5B783DD}" type="datetimeFigureOut">
              <a:rPr lang="id-ID" smtClean="0"/>
              <a:pPr/>
              <a:t>25/07/2016</a:t>
            </a:fld>
            <a:endParaRPr lang="id-ID"/>
          </a:p>
        </p:txBody>
      </p:sp>
      <p:sp>
        <p:nvSpPr>
          <p:cNvPr id="3" name="Footer Placeholder 2"/>
          <p:cNvSpPr>
            <a:spLocks noGrp="1"/>
          </p:cNvSpPr>
          <p:nvPr>
            <p:ph type="ftr" sz="quarter" idx="11"/>
          </p:nvPr>
        </p:nvSpPr>
        <p:spPr/>
        <p:txBody>
          <a:bodyPr/>
          <a:lstStyle/>
          <a:p>
            <a:endParaRPr lang="id-ID"/>
          </a:p>
        </p:txBody>
      </p:sp>
      <p:sp>
        <p:nvSpPr>
          <p:cNvPr id="4" name="Slide Number Placeholder 3"/>
          <p:cNvSpPr>
            <a:spLocks noGrp="1"/>
          </p:cNvSpPr>
          <p:nvPr>
            <p:ph type="sldNum" sz="quarter" idx="12"/>
          </p:nvPr>
        </p:nvSpPr>
        <p:spPr/>
        <p:txBody>
          <a:bodyPr/>
          <a:lstStyle/>
          <a:p>
            <a:fld id="{8B111D56-B1D0-4CF1-93D1-8E9950E55F37}" type="slidenum">
              <a:rPr lang="id-ID" smtClean="0"/>
              <a:pPr/>
              <a:t>‹#›</a:t>
            </a:fld>
            <a:endParaRPr lang="id-ID"/>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id-ID"/>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id-ID"/>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EDA0D85C-CABE-4468-A999-BFB3D5B783DD}" type="datetimeFigureOut">
              <a:rPr lang="id-ID" smtClean="0"/>
              <a:pPr/>
              <a:t>25/07/2016</a:t>
            </a:fld>
            <a:endParaRPr lang="id-ID"/>
          </a:p>
        </p:txBody>
      </p:sp>
      <p:sp>
        <p:nvSpPr>
          <p:cNvPr id="6" name="Footer Placeholder 5"/>
          <p:cNvSpPr>
            <a:spLocks noGrp="1"/>
          </p:cNvSpPr>
          <p:nvPr>
            <p:ph type="ftr" sz="quarter" idx="11"/>
          </p:nvPr>
        </p:nvSpPr>
        <p:spPr/>
        <p:txBody>
          <a:bodyPr/>
          <a:lstStyle/>
          <a:p>
            <a:endParaRPr lang="id-ID"/>
          </a:p>
        </p:txBody>
      </p:sp>
      <p:sp>
        <p:nvSpPr>
          <p:cNvPr id="7" name="Slide Number Placeholder 6"/>
          <p:cNvSpPr>
            <a:spLocks noGrp="1"/>
          </p:cNvSpPr>
          <p:nvPr>
            <p:ph type="sldNum" sz="quarter" idx="12"/>
          </p:nvPr>
        </p:nvSpPr>
        <p:spPr/>
        <p:txBody>
          <a:bodyPr/>
          <a:lstStyle/>
          <a:p>
            <a:fld id="{8B111D56-B1D0-4CF1-93D1-8E9950E55F37}" type="slidenum">
              <a:rPr lang="id-ID" smtClean="0"/>
              <a:pPr/>
              <a:t>‹#›</a:t>
            </a:fld>
            <a:endParaRPr lang="id-ID"/>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id-ID"/>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id-ID"/>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EDA0D85C-CABE-4468-A999-BFB3D5B783DD}" type="datetimeFigureOut">
              <a:rPr lang="id-ID" smtClean="0"/>
              <a:pPr/>
              <a:t>25/07/2016</a:t>
            </a:fld>
            <a:endParaRPr lang="id-ID"/>
          </a:p>
        </p:txBody>
      </p:sp>
      <p:sp>
        <p:nvSpPr>
          <p:cNvPr id="6" name="Footer Placeholder 5"/>
          <p:cNvSpPr>
            <a:spLocks noGrp="1"/>
          </p:cNvSpPr>
          <p:nvPr>
            <p:ph type="ftr" sz="quarter" idx="11"/>
          </p:nvPr>
        </p:nvSpPr>
        <p:spPr/>
        <p:txBody>
          <a:bodyPr/>
          <a:lstStyle/>
          <a:p>
            <a:endParaRPr lang="id-ID"/>
          </a:p>
        </p:txBody>
      </p:sp>
      <p:sp>
        <p:nvSpPr>
          <p:cNvPr id="7" name="Slide Number Placeholder 6"/>
          <p:cNvSpPr>
            <a:spLocks noGrp="1"/>
          </p:cNvSpPr>
          <p:nvPr>
            <p:ph type="sldNum" sz="quarter" idx="12"/>
          </p:nvPr>
        </p:nvSpPr>
        <p:spPr/>
        <p:txBody>
          <a:bodyPr/>
          <a:lstStyle/>
          <a:p>
            <a:fld id="{8B111D56-B1D0-4CF1-93D1-8E9950E55F37}" type="slidenum">
              <a:rPr lang="id-ID" smtClean="0"/>
              <a:pPr/>
              <a:t>‹#›</a:t>
            </a:fld>
            <a:endParaRPr lang="id-ID"/>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id-ID"/>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id-ID"/>
          </a:p>
        </p:txBody>
      </p:sp>
      <p:sp>
        <p:nvSpPr>
          <p:cNvPr id="4" name="Date Placeholder 3"/>
          <p:cNvSpPr>
            <a:spLocks noGrp="1"/>
          </p:cNvSpPr>
          <p:nvPr>
            <p:ph type="dt" sz="half" idx="10"/>
          </p:nvPr>
        </p:nvSpPr>
        <p:spPr/>
        <p:txBody>
          <a:bodyPr/>
          <a:lstStyle/>
          <a:p>
            <a:fld id="{EDA0D85C-CABE-4468-A999-BFB3D5B783DD}" type="datetimeFigureOut">
              <a:rPr lang="id-ID" smtClean="0"/>
              <a:pPr/>
              <a:t>25/07/2016</a:t>
            </a:fld>
            <a:endParaRPr lang="id-ID"/>
          </a:p>
        </p:txBody>
      </p:sp>
      <p:sp>
        <p:nvSpPr>
          <p:cNvPr id="5" name="Footer Placeholder 4"/>
          <p:cNvSpPr>
            <a:spLocks noGrp="1"/>
          </p:cNvSpPr>
          <p:nvPr>
            <p:ph type="ftr" sz="quarter" idx="11"/>
          </p:nvPr>
        </p:nvSpPr>
        <p:spPr/>
        <p:txBody>
          <a:bodyPr/>
          <a:lstStyle/>
          <a:p>
            <a:endParaRPr lang="id-ID"/>
          </a:p>
        </p:txBody>
      </p:sp>
      <p:sp>
        <p:nvSpPr>
          <p:cNvPr id="6" name="Slide Number Placeholder 5"/>
          <p:cNvSpPr>
            <a:spLocks noGrp="1"/>
          </p:cNvSpPr>
          <p:nvPr>
            <p:ph type="sldNum" sz="quarter" idx="12"/>
          </p:nvPr>
        </p:nvSpPr>
        <p:spPr/>
        <p:txBody>
          <a:bodyPr/>
          <a:lstStyle/>
          <a:p>
            <a:fld id="{8B111D56-B1D0-4CF1-93D1-8E9950E55F37}" type="slidenum">
              <a:rPr lang="id-ID" smtClean="0"/>
              <a:pPr/>
              <a:t>‹#›</a:t>
            </a:fld>
            <a:endParaRPr lang="id-ID"/>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id-ID"/>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id-ID"/>
          </a:p>
        </p:txBody>
      </p:sp>
      <p:sp>
        <p:nvSpPr>
          <p:cNvPr id="4" name="Date Placeholder 3"/>
          <p:cNvSpPr>
            <a:spLocks noGrp="1"/>
          </p:cNvSpPr>
          <p:nvPr>
            <p:ph type="dt" sz="half" idx="10"/>
          </p:nvPr>
        </p:nvSpPr>
        <p:spPr/>
        <p:txBody>
          <a:bodyPr/>
          <a:lstStyle/>
          <a:p>
            <a:fld id="{EDA0D85C-CABE-4468-A999-BFB3D5B783DD}" type="datetimeFigureOut">
              <a:rPr lang="id-ID" smtClean="0"/>
              <a:pPr/>
              <a:t>25/07/2016</a:t>
            </a:fld>
            <a:endParaRPr lang="id-ID"/>
          </a:p>
        </p:txBody>
      </p:sp>
      <p:sp>
        <p:nvSpPr>
          <p:cNvPr id="5" name="Footer Placeholder 4"/>
          <p:cNvSpPr>
            <a:spLocks noGrp="1"/>
          </p:cNvSpPr>
          <p:nvPr>
            <p:ph type="ftr" sz="quarter" idx="11"/>
          </p:nvPr>
        </p:nvSpPr>
        <p:spPr/>
        <p:txBody>
          <a:bodyPr/>
          <a:lstStyle/>
          <a:p>
            <a:endParaRPr lang="id-ID"/>
          </a:p>
        </p:txBody>
      </p:sp>
      <p:sp>
        <p:nvSpPr>
          <p:cNvPr id="6" name="Slide Number Placeholder 5"/>
          <p:cNvSpPr>
            <a:spLocks noGrp="1"/>
          </p:cNvSpPr>
          <p:nvPr>
            <p:ph type="sldNum" sz="quarter" idx="12"/>
          </p:nvPr>
        </p:nvSpPr>
        <p:spPr/>
        <p:txBody>
          <a:bodyPr/>
          <a:lstStyle/>
          <a:p>
            <a:fld id="{8B111D56-B1D0-4CF1-93D1-8E9950E55F37}" type="slidenum">
              <a:rPr lang="id-ID" smtClean="0"/>
              <a:pPr/>
              <a:t>‹#›</a:t>
            </a:fld>
            <a:endParaRPr lang="id-ID"/>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image" Target="../media/image1.jpeg"/><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blipFill dpi="0" rotWithShape="1">
          <a:blip r:embed="rId13"/>
          <a:srcRect/>
          <a:tile tx="0" ty="0" sx="100000" sy="100000" flip="none" algn="tl"/>
        </a:blipFill>
        <a:effectLst/>
      </p:bgPr>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smtClean="0"/>
              <a:t>Click to edit Master title style</a:t>
            </a:r>
            <a:endParaRPr lang="id-ID"/>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id-ID"/>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EDA0D85C-CABE-4468-A999-BFB3D5B783DD}" type="datetimeFigureOut">
              <a:rPr lang="id-ID" smtClean="0"/>
              <a:pPr/>
              <a:t>25/07/2016</a:t>
            </a:fld>
            <a:endParaRPr lang="id-ID"/>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id-ID"/>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8B111D56-B1D0-4CF1-93D1-8E9950E55F37}" type="slidenum">
              <a:rPr lang="id-ID" smtClean="0"/>
              <a:pPr/>
              <a:t>‹#›</a:t>
            </a:fld>
            <a:endParaRPr lang="id-ID"/>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id-ID"/>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image" Target="../media/image3.jpeg"/><Relationship Id="rId1" Type="http://schemas.openxmlformats.org/officeDocument/2006/relationships/slideLayout" Target="../slideLayouts/slideLayout1.xml"/></Relationships>
</file>

<file path=ppt/slides/_rels/slide3.xml.rels><?xml version="1.0" encoding="UTF-8" standalone="yes"?>
<Relationships xmlns="http://schemas.openxmlformats.org/package/2006/relationships"><Relationship Id="rId2" Type="http://schemas.openxmlformats.org/officeDocument/2006/relationships/image" Target="../media/image4.jpeg"/><Relationship Id="rId1" Type="http://schemas.openxmlformats.org/officeDocument/2006/relationships/slideLayout" Target="../slideLayouts/slideLayout1.xml"/></Relationships>
</file>

<file path=ppt/slides/_rels/slide4.xml.rels><?xml version="1.0" encoding="UTF-8" standalone="yes"?>
<Relationships xmlns="http://schemas.openxmlformats.org/package/2006/relationships"><Relationship Id="rId2" Type="http://schemas.openxmlformats.org/officeDocument/2006/relationships/image" Target="../media/image5.jpeg"/><Relationship Id="rId1" Type="http://schemas.openxmlformats.org/officeDocument/2006/relationships/slideLayout" Target="../slideLayouts/slideLayout1.xml"/></Relationships>
</file>

<file path=ppt/slides/_rels/slide5.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Layout" Target="../slideLayouts/slideLayout1.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8.xml.rels><?xml version="1.0" encoding="UTF-8" standalone="yes"?>
<Relationships xmlns="http://schemas.openxmlformats.org/package/2006/relationships"><Relationship Id="rId3" Type="http://schemas.openxmlformats.org/officeDocument/2006/relationships/image" Target="../media/image7.jpeg"/><Relationship Id="rId2" Type="http://schemas.openxmlformats.org/officeDocument/2006/relationships/image" Target="../media/image6.jpeg"/><Relationship Id="rId1" Type="http://schemas.openxmlformats.org/officeDocument/2006/relationships/slideLayout" Target="../slideLayouts/slideLayout2.xml"/><Relationship Id="rId4" Type="http://schemas.openxmlformats.org/officeDocument/2006/relationships/image" Target="../media/image8.jpeg"/></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10.xml.rels><?xml version="1.0" encoding="UTF-8" standalone="yes"?>
<Relationships xmlns="http://schemas.openxmlformats.org/package/2006/relationships"><Relationship Id="rId3" Type="http://schemas.openxmlformats.org/officeDocument/2006/relationships/image" Target="../media/image9.jpeg"/><Relationship Id="rId2" Type="http://schemas.openxmlformats.org/officeDocument/2006/relationships/audio" Target="../media/audio1.wav"/><Relationship Id="rId1" Type="http://schemas.openxmlformats.org/officeDocument/2006/relationships/slideLayout" Target="../slideLayouts/slideLayout4.xml"/></Relationships>
</file>

<file path=ppt/slides/_rels/slide11.xml.rels><?xml version="1.0" encoding="UTF-8" standalone="yes"?>
<Relationships xmlns="http://schemas.openxmlformats.org/package/2006/relationships"><Relationship Id="rId3" Type="http://schemas.openxmlformats.org/officeDocument/2006/relationships/image" Target="../media/image10.gif"/><Relationship Id="rId2" Type="http://schemas.openxmlformats.org/officeDocument/2006/relationships/audio" Target="../media/audio2.wav"/><Relationship Id="rId1" Type="http://schemas.openxmlformats.org/officeDocument/2006/relationships/slideLayout" Target="../slideLayouts/slideLayout4.xml"/></Relationships>
</file>

<file path=ppt/slides/_rels/slide12.xml.rels><?xml version="1.0" encoding="UTF-8" standalone="yes"?>
<Relationships xmlns="http://schemas.openxmlformats.org/package/2006/relationships"><Relationship Id="rId3" Type="http://schemas.openxmlformats.org/officeDocument/2006/relationships/image" Target="../media/image11.jpeg"/><Relationship Id="rId2" Type="http://schemas.openxmlformats.org/officeDocument/2006/relationships/audio" Target="../media/audio3.wav"/><Relationship Id="rId1" Type="http://schemas.openxmlformats.org/officeDocument/2006/relationships/slideLayout" Target="../slideLayouts/slideLayout4.xml"/></Relationships>
</file>

<file path=ppt/slides/_rels/slide13.xml.rels><?xml version="1.0" encoding="UTF-8" standalone="yes"?>
<Relationships xmlns="http://schemas.openxmlformats.org/package/2006/relationships"><Relationship Id="rId3" Type="http://schemas.openxmlformats.org/officeDocument/2006/relationships/image" Target="../media/image12.jpeg"/><Relationship Id="rId2" Type="http://schemas.openxmlformats.org/officeDocument/2006/relationships/audio" Target="../media/audio4.wav"/><Relationship Id="rId1" Type="http://schemas.openxmlformats.org/officeDocument/2006/relationships/slideLayout" Target="../slideLayouts/slideLayout4.xml"/><Relationship Id="rId4" Type="http://schemas.openxmlformats.org/officeDocument/2006/relationships/image" Target="../media/image13.jpeg"/></Relationships>
</file>

<file path=ppt/slides/_rels/slide14.xml.rels><?xml version="1.0" encoding="UTF-8" standalone="yes"?>
<Relationships xmlns="http://schemas.openxmlformats.org/package/2006/relationships"><Relationship Id="rId3" Type="http://schemas.openxmlformats.org/officeDocument/2006/relationships/image" Target="../media/image14.jpeg"/><Relationship Id="rId2" Type="http://schemas.openxmlformats.org/officeDocument/2006/relationships/audio" Target="../media/audio5.wav"/><Relationship Id="rId1" Type="http://schemas.openxmlformats.org/officeDocument/2006/relationships/slideLayout" Target="../slideLayouts/slideLayout4.xml"/><Relationship Id="rId4" Type="http://schemas.openxmlformats.org/officeDocument/2006/relationships/image" Target="../media/image15.jpeg"/></Relationships>
</file>

<file path=ppt/slides/_rels/slide15.xml.rels><?xml version="1.0" encoding="UTF-8" standalone="yes"?>
<Relationships xmlns="http://schemas.openxmlformats.org/package/2006/relationships"><Relationship Id="rId3" Type="http://schemas.openxmlformats.org/officeDocument/2006/relationships/image" Target="../media/image16.jpeg"/><Relationship Id="rId2" Type="http://schemas.openxmlformats.org/officeDocument/2006/relationships/audio" Target="../media/audio2.wav"/><Relationship Id="rId1" Type="http://schemas.openxmlformats.org/officeDocument/2006/relationships/slideLayout" Target="../slideLayouts/slideLayout4.xml"/></Relationships>
</file>

<file path=ppt/slides/_rels/slide16.xml.rels><?xml version="1.0" encoding="UTF-8" standalone="yes"?>
<Relationships xmlns="http://schemas.openxmlformats.org/package/2006/relationships"><Relationship Id="rId3" Type="http://schemas.openxmlformats.org/officeDocument/2006/relationships/image" Target="../media/image17.jpeg"/><Relationship Id="rId2" Type="http://schemas.openxmlformats.org/officeDocument/2006/relationships/audio" Target="../media/audio6.wav"/><Relationship Id="rId1" Type="http://schemas.openxmlformats.org/officeDocument/2006/relationships/slideLayout" Target="../slideLayouts/slideLayout4.xml"/><Relationship Id="rId6" Type="http://schemas.openxmlformats.org/officeDocument/2006/relationships/image" Target="../media/image20.jpeg"/><Relationship Id="rId5" Type="http://schemas.openxmlformats.org/officeDocument/2006/relationships/image" Target="../media/image19.jpeg"/><Relationship Id="rId4" Type="http://schemas.openxmlformats.org/officeDocument/2006/relationships/image" Target="../media/image18.jpeg"/></Relationships>
</file>

<file path=ppt/slides/_rels/slide17.xml.rels><?xml version="1.0" encoding="UTF-8" standalone="yes"?>
<Relationships xmlns="http://schemas.openxmlformats.org/package/2006/relationships"><Relationship Id="rId3" Type="http://schemas.openxmlformats.org/officeDocument/2006/relationships/image" Target="../media/image21.jpeg"/><Relationship Id="rId2" Type="http://schemas.openxmlformats.org/officeDocument/2006/relationships/audio" Target="../media/audio2.wav"/><Relationship Id="rId1" Type="http://schemas.openxmlformats.org/officeDocument/2006/relationships/slideLayout" Target="../slideLayouts/slideLayout4.xml"/><Relationship Id="rId5" Type="http://schemas.openxmlformats.org/officeDocument/2006/relationships/image" Target="../media/image23.jpeg"/><Relationship Id="rId4" Type="http://schemas.openxmlformats.org/officeDocument/2006/relationships/image" Target="../media/image22.jpeg"/></Relationships>
</file>

<file path=ppt/slides/_rels/slide18.xml.rels><?xml version="1.0" encoding="UTF-8" standalone="yes"?>
<Relationships xmlns="http://schemas.openxmlformats.org/package/2006/relationships"><Relationship Id="rId3" Type="http://schemas.openxmlformats.org/officeDocument/2006/relationships/image" Target="../media/image24.jpeg"/><Relationship Id="rId2" Type="http://schemas.openxmlformats.org/officeDocument/2006/relationships/audio" Target="../media/audio7.wav"/><Relationship Id="rId1" Type="http://schemas.openxmlformats.org/officeDocument/2006/relationships/slideLayout" Target="../slideLayouts/slideLayout4.xml"/><Relationship Id="rId4" Type="http://schemas.openxmlformats.org/officeDocument/2006/relationships/image" Target="../media/image25.jpeg"/></Relationships>
</file>

<file path=ppt/slides/_rels/slide19.xml.rels><?xml version="1.0" encoding="UTF-8" standalone="yes"?>
<Relationships xmlns="http://schemas.openxmlformats.org/package/2006/relationships"><Relationship Id="rId3" Type="http://schemas.openxmlformats.org/officeDocument/2006/relationships/image" Target="../media/image26.png"/><Relationship Id="rId2" Type="http://schemas.openxmlformats.org/officeDocument/2006/relationships/audio" Target="../media/audio3.wav"/><Relationship Id="rId1" Type="http://schemas.openxmlformats.org/officeDocument/2006/relationships/slideLayout" Target="../slideLayouts/slideLayout4.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descr="header3.jpg"/>
          <p:cNvPicPr/>
          <p:nvPr/>
        </p:nvPicPr>
        <p:blipFill>
          <a:blip r:embed="rId2" cstate="print"/>
          <a:stretch>
            <a:fillRect/>
          </a:stretch>
        </p:blipFill>
        <p:spPr>
          <a:xfrm>
            <a:off x="0" y="0"/>
            <a:ext cx="9144000" cy="2500306"/>
          </a:xfrm>
          <a:prstGeom prst="rect">
            <a:avLst/>
          </a:prstGeom>
        </p:spPr>
      </p:pic>
      <p:sp>
        <p:nvSpPr>
          <p:cNvPr id="6" name="Rectangle 5"/>
          <p:cNvSpPr/>
          <p:nvPr/>
        </p:nvSpPr>
        <p:spPr>
          <a:xfrm>
            <a:off x="2643174" y="380036"/>
            <a:ext cx="6800772" cy="1631216"/>
          </a:xfrm>
          <a:prstGeom prst="rect">
            <a:avLst/>
          </a:prstGeom>
        </p:spPr>
        <p:txBody>
          <a:bodyPr wrap="none">
            <a:spAutoFit/>
          </a:bodyPr>
          <a:lstStyle/>
          <a:p>
            <a:r>
              <a:rPr lang="id-ID" sz="5000" b="1" dirty="0" smtClean="0">
                <a:solidFill>
                  <a:srgbClr val="FF0000"/>
                </a:solidFill>
              </a:rPr>
              <a:t>ETIKA PERGAULAN </a:t>
            </a:r>
          </a:p>
          <a:p>
            <a:r>
              <a:rPr lang="id-ID" sz="5000" b="1" dirty="0" smtClean="0">
                <a:solidFill>
                  <a:srgbClr val="FF0000"/>
                </a:solidFill>
              </a:rPr>
              <a:t>DENGAN TEMAN SEBAYA</a:t>
            </a:r>
            <a:endParaRPr lang="id-ID" sz="5000" dirty="0">
              <a:solidFill>
                <a:srgbClr val="FF0000"/>
              </a:solidFill>
            </a:endParaRPr>
          </a:p>
        </p:txBody>
      </p:sp>
      <p:sp>
        <p:nvSpPr>
          <p:cNvPr id="7" name="Rectangle 6"/>
          <p:cNvSpPr/>
          <p:nvPr/>
        </p:nvSpPr>
        <p:spPr>
          <a:xfrm>
            <a:off x="1071538" y="3571592"/>
            <a:ext cx="6715172" cy="2446824"/>
          </a:xfrm>
          <a:prstGeom prst="rect">
            <a:avLst/>
          </a:prstGeom>
        </p:spPr>
        <p:txBody>
          <a:bodyPr wrap="square">
            <a:spAutoFit/>
          </a:bodyPr>
          <a:lstStyle/>
          <a:p>
            <a:pPr algn="ctr">
              <a:buNone/>
            </a:pPr>
            <a:r>
              <a:rPr lang="id-ID" sz="4100" b="1" dirty="0" smtClean="0">
                <a:solidFill>
                  <a:srgbClr val="FF0000"/>
                </a:solidFill>
              </a:rPr>
              <a:t>T U J U A N</a:t>
            </a:r>
          </a:p>
          <a:p>
            <a:pPr algn="ctr"/>
            <a:r>
              <a:rPr lang="id-ID" sz="2800" i="1" dirty="0" smtClean="0"/>
              <a:t>Dapat memahami norma-norma dalam masyarakat, dapat bersosialisasi dan bergaul dengan teman sebaya sesuasi dengn norma-norma dalam masyarakat </a:t>
            </a:r>
            <a:endParaRPr lang="id-ID" sz="2800" dirty="0"/>
          </a:p>
        </p:txBody>
      </p:sp>
    </p:spTree>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 name="Picture 9" descr="ICE.jpg"/>
          <p:cNvPicPr>
            <a:picLocks noChangeAspect="1"/>
          </p:cNvPicPr>
          <p:nvPr/>
        </p:nvPicPr>
        <p:blipFill>
          <a:blip r:embed="rId2"/>
          <a:stretch>
            <a:fillRect/>
          </a:stretch>
        </p:blipFill>
        <p:spPr>
          <a:xfrm>
            <a:off x="0" y="0"/>
            <a:ext cx="9143999" cy="6920884"/>
          </a:xfrm>
          <a:prstGeom prst="rect">
            <a:avLst/>
          </a:prstGeom>
        </p:spPr>
      </p:pic>
    </p:spTree>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 name="Picture 7" descr="1.jpg"/>
          <p:cNvPicPr>
            <a:picLocks noChangeAspect="1"/>
          </p:cNvPicPr>
          <p:nvPr/>
        </p:nvPicPr>
        <p:blipFill>
          <a:blip r:embed="rId2"/>
          <a:stretch>
            <a:fillRect/>
          </a:stretch>
        </p:blipFill>
        <p:spPr>
          <a:xfrm>
            <a:off x="0" y="0"/>
            <a:ext cx="9144000" cy="6858000"/>
          </a:xfrm>
          <a:prstGeom prst="rect">
            <a:avLst/>
          </a:prstGeom>
        </p:spPr>
      </p:pic>
    </p:spTree>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descr="ICE2.jpg"/>
          <p:cNvPicPr>
            <a:picLocks noChangeAspect="1"/>
          </p:cNvPicPr>
          <p:nvPr/>
        </p:nvPicPr>
        <p:blipFill>
          <a:blip r:embed="rId2"/>
          <a:stretch>
            <a:fillRect/>
          </a:stretch>
        </p:blipFill>
        <p:spPr>
          <a:xfrm>
            <a:off x="0" y="0"/>
            <a:ext cx="9144000" cy="6889910"/>
          </a:xfrm>
          <a:prstGeom prst="rect">
            <a:avLst/>
          </a:prstGeom>
        </p:spPr>
      </p:pic>
    </p:spTree>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 name="Picture 9" descr="header3.jpg"/>
          <p:cNvPicPr/>
          <p:nvPr/>
        </p:nvPicPr>
        <p:blipFill>
          <a:blip r:embed="rId2" cstate="print"/>
          <a:stretch>
            <a:fillRect/>
          </a:stretch>
        </p:blipFill>
        <p:spPr>
          <a:xfrm>
            <a:off x="0" y="0"/>
            <a:ext cx="9144000" cy="2500306"/>
          </a:xfrm>
          <a:prstGeom prst="rect">
            <a:avLst/>
          </a:prstGeom>
        </p:spPr>
      </p:pic>
      <p:sp>
        <p:nvSpPr>
          <p:cNvPr id="8" name="Title 1"/>
          <p:cNvSpPr txBox="1">
            <a:spLocks/>
          </p:cNvSpPr>
          <p:nvPr/>
        </p:nvSpPr>
        <p:spPr>
          <a:xfrm>
            <a:off x="857224" y="545770"/>
            <a:ext cx="8215370" cy="1097280"/>
          </a:xfrm>
          <a:prstGeom prst="rect">
            <a:avLst/>
          </a:prstGeom>
        </p:spPr>
        <p:txBody>
          <a:bodyPr vert="horz" lIns="91440" tIns="45720" rIns="91440" bIns="45720" rtlCol="0" anchor="ctr">
            <a:normAutofit/>
          </a:bodyPr>
          <a:lstStyle/>
          <a:p>
            <a:pPr marL="0" marR="0" lvl="0" indent="0" algn="ctr" defTabSz="914400" rtl="0" eaLnBrk="1" fontAlgn="auto" latinLnBrk="0" hangingPunct="1">
              <a:lnSpc>
                <a:spcPct val="100000"/>
              </a:lnSpc>
              <a:spcBef>
                <a:spcPct val="0"/>
              </a:spcBef>
              <a:spcAft>
                <a:spcPts val="0"/>
              </a:spcAft>
              <a:buClrTx/>
              <a:buSzTx/>
              <a:buFontTx/>
              <a:buNone/>
              <a:tabLst/>
              <a:defRPr/>
            </a:pPr>
            <a:r>
              <a:rPr kumimoji="0" lang="id-ID" sz="5500" b="1" i="0" u="none" strike="noStrike" kern="1200" cap="none" spc="0" normalizeH="0" baseline="0" noProof="0" dirty="0" smtClean="0">
                <a:ln>
                  <a:noFill/>
                </a:ln>
                <a:solidFill>
                  <a:srgbClr val="FF0000"/>
                </a:solidFill>
                <a:effectLst/>
                <a:uLnTx/>
                <a:uFillTx/>
                <a:ea typeface="+mj-ea"/>
                <a:cs typeface="+mj-cs"/>
              </a:rPr>
              <a:t>APERSEPSI</a:t>
            </a:r>
          </a:p>
        </p:txBody>
      </p:sp>
      <p:sp>
        <p:nvSpPr>
          <p:cNvPr id="9" name="Content Placeholder 2"/>
          <p:cNvSpPr txBox="1">
            <a:spLocks/>
          </p:cNvSpPr>
          <p:nvPr/>
        </p:nvSpPr>
        <p:spPr>
          <a:xfrm>
            <a:off x="357158" y="2643182"/>
            <a:ext cx="8286808" cy="4343400"/>
          </a:xfrm>
          <a:prstGeom prst="rect">
            <a:avLst/>
          </a:prstGeom>
        </p:spPr>
        <p:txBody>
          <a:bodyPr vert="horz" lIns="91440" tIns="45720" rIns="91440" bIns="45720" rtlCol="0">
            <a:noAutofit/>
          </a:bodyPr>
          <a:lstStyle/>
          <a:p>
            <a:pPr algn="ctr"/>
            <a:r>
              <a:rPr lang="id-ID" sz="2400" dirty="0" smtClean="0"/>
              <a:t>Pergaulan remaja adalah kontak sosial diantara remaja, atau dalam kelompok sebaya (</a:t>
            </a:r>
            <a:r>
              <a:rPr lang="id-ID" sz="2400" i="1" dirty="0" smtClean="0"/>
              <a:t>Peer Group</a:t>
            </a:r>
            <a:r>
              <a:rPr lang="id-ID" sz="2400" dirty="0" smtClean="0"/>
              <a:t>). Kelompok sebaya ini, disamping memberikan pengaruh yang positif tehadap perkembangan remaja sebagai anggota kelompok tersebut, juga pengaruh yang negative. Pengaruh negative itu maksudnya, bahwa kelompok teman sebaya itu menjadi racun bagi perkembangan remaja.</a:t>
            </a:r>
            <a:r>
              <a:rPr lang="id-ID" sz="2400" b="1" dirty="0" smtClean="0"/>
              <a:t> </a:t>
            </a:r>
            <a:r>
              <a:rPr lang="id-ID" sz="2400" dirty="0" smtClean="0"/>
              <a:t>Dalam menjaga hubungan pertemanan terdapat banyak kejadian atau permasalahan yang muncul dalam hubungan pertemanan atau persahabatan, bahkan hal tersebut bisa berujung pada hubungan yang tidak hamonis lagi, untuk itu perlu cara bagaimana dapat menjalin hubungan pergaulan secara harmonis antar teman sebaya.</a:t>
            </a:r>
            <a:endParaRPr lang="id-ID" sz="2400" dirty="0"/>
          </a:p>
        </p:txBody>
      </p:sp>
    </p:spTree>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Title 1"/>
          <p:cNvSpPr txBox="1">
            <a:spLocks/>
          </p:cNvSpPr>
          <p:nvPr/>
        </p:nvSpPr>
        <p:spPr>
          <a:xfrm>
            <a:off x="571472" y="500042"/>
            <a:ext cx="8215370" cy="1097280"/>
          </a:xfrm>
          <a:prstGeom prst="rect">
            <a:avLst/>
          </a:prstGeom>
        </p:spPr>
        <p:txBody>
          <a:bodyPr vert="horz" lIns="91440" tIns="45720" rIns="91440" bIns="45720" rtlCol="0" anchor="ctr">
            <a:normAutofit/>
          </a:bodyPr>
          <a:lstStyle/>
          <a:p>
            <a:pPr lvl="0">
              <a:spcBef>
                <a:spcPct val="0"/>
              </a:spcBef>
              <a:defRPr/>
            </a:pPr>
            <a:r>
              <a:rPr lang="id-ID" sz="4400" b="1" dirty="0" smtClean="0">
                <a:solidFill>
                  <a:srgbClr val="FF0000"/>
                </a:solidFill>
              </a:rPr>
              <a:t>PENGERTIAN</a:t>
            </a:r>
            <a:endParaRPr kumimoji="0" lang="id-ID" sz="4100" b="1" i="0" u="none" strike="noStrike" kern="1200" cap="none" spc="0" normalizeH="0" baseline="0" noProof="0" dirty="0" smtClean="0">
              <a:ln>
                <a:noFill/>
              </a:ln>
              <a:solidFill>
                <a:srgbClr val="FF0000"/>
              </a:solidFill>
              <a:effectLst/>
              <a:uLnTx/>
              <a:uFillTx/>
              <a:ea typeface="+mj-ea"/>
              <a:cs typeface="+mj-cs"/>
            </a:endParaRPr>
          </a:p>
        </p:txBody>
      </p:sp>
      <p:sp>
        <p:nvSpPr>
          <p:cNvPr id="9" name="Content Placeholder 2"/>
          <p:cNvSpPr txBox="1">
            <a:spLocks/>
          </p:cNvSpPr>
          <p:nvPr/>
        </p:nvSpPr>
        <p:spPr>
          <a:xfrm>
            <a:off x="571472" y="1571612"/>
            <a:ext cx="8286808" cy="4343400"/>
          </a:xfrm>
          <a:prstGeom prst="rect">
            <a:avLst/>
          </a:prstGeom>
        </p:spPr>
        <p:txBody>
          <a:bodyPr vert="horz" lIns="91440" tIns="45720" rIns="91440" bIns="45720" rtlCol="0">
            <a:noAutofit/>
          </a:bodyPr>
          <a:lstStyle/>
          <a:p>
            <a:r>
              <a:rPr lang="id-ID" sz="2400" dirty="0" smtClean="0"/>
              <a:t>Etika pergaulan yaitu sopan santun atau tata krama dalam pergaulan yang sesuai dengan situasi dan keadaan serta tidak melanggar norma-norma yang berlaku baik norma agama, kesopanan, adat, hukum dan lain-lain. Etika adalah suatu sikap seperti sopan santun atau aturan lainnya yang mengatur hubungan antara kelompok manusia yang beradab dalam pergaulan. </a:t>
            </a:r>
          </a:p>
          <a:p>
            <a:r>
              <a:rPr lang="es-ES_tradnl" sz="2400" dirty="0" err="1" smtClean="0"/>
              <a:t>Pergaulan</a:t>
            </a:r>
            <a:r>
              <a:rPr lang="es-ES_tradnl" sz="2400" dirty="0" smtClean="0"/>
              <a:t> </a:t>
            </a:r>
            <a:r>
              <a:rPr lang="es-ES_tradnl" sz="2400" dirty="0" err="1" smtClean="0"/>
              <a:t>remaja</a:t>
            </a:r>
            <a:r>
              <a:rPr lang="es-ES_tradnl" sz="2400" dirty="0" smtClean="0"/>
              <a:t> </a:t>
            </a:r>
            <a:r>
              <a:rPr lang="es-ES_tradnl" sz="2400" dirty="0" err="1" smtClean="0"/>
              <a:t>adalah</a:t>
            </a:r>
            <a:r>
              <a:rPr lang="es-ES_tradnl" sz="2400" dirty="0" smtClean="0"/>
              <a:t> </a:t>
            </a:r>
            <a:r>
              <a:rPr lang="es-ES_tradnl" sz="2400" dirty="0" err="1" smtClean="0"/>
              <a:t>kontak</a:t>
            </a:r>
            <a:r>
              <a:rPr lang="es-ES_tradnl" sz="2400" dirty="0" smtClean="0"/>
              <a:t> </a:t>
            </a:r>
            <a:r>
              <a:rPr lang="es-ES_tradnl" sz="2400" dirty="0" err="1" smtClean="0"/>
              <a:t>sosial</a:t>
            </a:r>
            <a:r>
              <a:rPr lang="es-ES_tradnl" sz="2400" dirty="0" smtClean="0"/>
              <a:t> di antara </a:t>
            </a:r>
            <a:r>
              <a:rPr lang="es-ES_tradnl" sz="2400" dirty="0" err="1" smtClean="0"/>
              <a:t>remaja</a:t>
            </a:r>
            <a:r>
              <a:rPr lang="es-ES_tradnl" sz="2400" dirty="0" smtClean="0"/>
              <a:t>, </a:t>
            </a:r>
            <a:r>
              <a:rPr lang="es-ES_tradnl" sz="2400" dirty="0" err="1" smtClean="0"/>
              <a:t>atau</a:t>
            </a:r>
            <a:r>
              <a:rPr lang="es-ES_tradnl" sz="2400" dirty="0" smtClean="0"/>
              <a:t> </a:t>
            </a:r>
            <a:r>
              <a:rPr lang="es-ES_tradnl" sz="2400" dirty="0" err="1" smtClean="0"/>
              <a:t>dalam</a:t>
            </a:r>
            <a:r>
              <a:rPr lang="es-ES_tradnl" sz="2400" dirty="0" smtClean="0"/>
              <a:t> </a:t>
            </a:r>
            <a:r>
              <a:rPr lang="es-ES_tradnl" sz="2400" dirty="0" err="1" smtClean="0"/>
              <a:t>kelompok</a:t>
            </a:r>
            <a:r>
              <a:rPr lang="es-ES_tradnl" sz="2400" dirty="0" smtClean="0"/>
              <a:t> </a:t>
            </a:r>
            <a:r>
              <a:rPr lang="es-ES_tradnl" sz="2400" dirty="0" err="1" smtClean="0"/>
              <a:t>sebaya</a:t>
            </a:r>
            <a:r>
              <a:rPr lang="es-ES_tradnl" sz="2400" dirty="0" smtClean="0"/>
              <a:t> (</a:t>
            </a:r>
            <a:r>
              <a:rPr lang="es-ES_tradnl" sz="2400" i="1" dirty="0" smtClean="0"/>
              <a:t>peer </a:t>
            </a:r>
            <a:r>
              <a:rPr lang="es-ES_tradnl" sz="2400" i="1" dirty="0" err="1" smtClean="0"/>
              <a:t>group</a:t>
            </a:r>
            <a:r>
              <a:rPr lang="es-ES_tradnl" sz="2400" dirty="0" smtClean="0"/>
              <a:t>). </a:t>
            </a:r>
            <a:r>
              <a:rPr lang="es-ES_tradnl" sz="2400" dirty="0" err="1" smtClean="0"/>
              <a:t>Kelompok</a:t>
            </a:r>
            <a:r>
              <a:rPr lang="es-ES_tradnl" sz="2400" dirty="0" smtClean="0"/>
              <a:t> </a:t>
            </a:r>
            <a:r>
              <a:rPr lang="es-ES_tradnl" sz="2400" dirty="0" err="1" smtClean="0"/>
              <a:t>sebaya</a:t>
            </a:r>
            <a:r>
              <a:rPr lang="es-ES_tradnl" sz="2400" dirty="0" smtClean="0"/>
              <a:t> </a:t>
            </a:r>
            <a:r>
              <a:rPr lang="es-ES_tradnl" sz="2400" dirty="0" err="1" smtClean="0"/>
              <a:t>ini</a:t>
            </a:r>
            <a:r>
              <a:rPr lang="es-ES_tradnl" sz="2400" dirty="0" smtClean="0"/>
              <a:t>, di </a:t>
            </a:r>
            <a:r>
              <a:rPr lang="es-ES_tradnl" sz="2400" dirty="0" err="1" smtClean="0"/>
              <a:t>samping</a:t>
            </a:r>
            <a:r>
              <a:rPr lang="es-ES_tradnl" sz="2400" dirty="0" smtClean="0"/>
              <a:t> </a:t>
            </a:r>
            <a:r>
              <a:rPr lang="es-ES_tradnl" sz="2400" dirty="0" err="1" smtClean="0"/>
              <a:t>dapat</a:t>
            </a:r>
            <a:r>
              <a:rPr lang="es-ES_tradnl" sz="2400" dirty="0" smtClean="0"/>
              <a:t> </a:t>
            </a:r>
            <a:r>
              <a:rPr lang="es-ES_tradnl" sz="2400" dirty="0" err="1" smtClean="0"/>
              <a:t>memberikan</a:t>
            </a:r>
            <a:r>
              <a:rPr lang="es-ES_tradnl" sz="2400" dirty="0" smtClean="0"/>
              <a:t> </a:t>
            </a:r>
            <a:r>
              <a:rPr lang="es-ES_tradnl" sz="2400" dirty="0" err="1" smtClean="0"/>
              <a:t>pengaruh</a:t>
            </a:r>
            <a:r>
              <a:rPr lang="es-ES_tradnl" sz="2400" dirty="0" smtClean="0"/>
              <a:t> yang </a:t>
            </a:r>
            <a:r>
              <a:rPr lang="es-ES_tradnl" sz="2400" dirty="0" err="1" smtClean="0"/>
              <a:t>positif</a:t>
            </a:r>
            <a:r>
              <a:rPr lang="es-ES_tradnl" sz="2400" dirty="0" smtClean="0"/>
              <a:t> </a:t>
            </a:r>
            <a:r>
              <a:rPr lang="es-ES_tradnl" sz="2400" dirty="0" err="1" smtClean="0"/>
              <a:t>terhadap</a:t>
            </a:r>
            <a:r>
              <a:rPr lang="es-ES_tradnl" sz="2400" dirty="0" smtClean="0"/>
              <a:t> </a:t>
            </a:r>
            <a:r>
              <a:rPr lang="es-ES_tradnl" sz="2400" dirty="0" err="1" smtClean="0"/>
              <a:t>perkembangan</a:t>
            </a:r>
            <a:r>
              <a:rPr lang="es-ES_tradnl" sz="2400" dirty="0" smtClean="0"/>
              <a:t> </a:t>
            </a:r>
            <a:r>
              <a:rPr lang="es-ES_tradnl" sz="2400" dirty="0" err="1" smtClean="0"/>
              <a:t>remaja</a:t>
            </a:r>
            <a:r>
              <a:rPr lang="es-ES_tradnl" sz="2400" dirty="0" smtClean="0"/>
              <a:t> </a:t>
            </a:r>
            <a:r>
              <a:rPr lang="es-ES_tradnl" sz="2400" dirty="0" err="1" smtClean="0"/>
              <a:t>sebagai</a:t>
            </a:r>
            <a:r>
              <a:rPr lang="es-ES_tradnl" sz="2400" dirty="0" smtClean="0"/>
              <a:t> </a:t>
            </a:r>
            <a:r>
              <a:rPr lang="es-ES_tradnl" sz="2400" dirty="0" err="1" smtClean="0"/>
              <a:t>anggota</a:t>
            </a:r>
            <a:r>
              <a:rPr lang="es-ES_tradnl" sz="2400" dirty="0" smtClean="0"/>
              <a:t> </a:t>
            </a:r>
            <a:r>
              <a:rPr lang="es-ES_tradnl" sz="2400" dirty="0" err="1" smtClean="0"/>
              <a:t>kelompok</a:t>
            </a:r>
            <a:r>
              <a:rPr lang="es-ES_tradnl" sz="2400" dirty="0" smtClean="0"/>
              <a:t> </a:t>
            </a:r>
            <a:r>
              <a:rPr lang="es-ES_tradnl" sz="2400" dirty="0" err="1" smtClean="0"/>
              <a:t>tersebut</a:t>
            </a:r>
            <a:r>
              <a:rPr lang="es-ES_tradnl" sz="2400" dirty="0" smtClean="0"/>
              <a:t>, juga </a:t>
            </a:r>
            <a:r>
              <a:rPr lang="es-ES_tradnl" sz="2400" dirty="0" err="1" smtClean="0"/>
              <a:t>menimbulkan</a:t>
            </a:r>
            <a:r>
              <a:rPr lang="es-ES_tradnl" sz="2400" dirty="0" smtClean="0"/>
              <a:t> </a:t>
            </a:r>
            <a:r>
              <a:rPr lang="es-ES_tradnl" sz="2400" dirty="0" err="1" smtClean="0"/>
              <a:t>pengaruh</a:t>
            </a:r>
            <a:r>
              <a:rPr lang="es-ES_tradnl" sz="2400" dirty="0" smtClean="0"/>
              <a:t> yang </a:t>
            </a:r>
            <a:r>
              <a:rPr lang="es-ES_tradnl" sz="2400" dirty="0" err="1" smtClean="0"/>
              <a:t>negatif</a:t>
            </a:r>
            <a:r>
              <a:rPr lang="es-ES_tradnl" sz="2400" dirty="0" smtClean="0"/>
              <a:t>. </a:t>
            </a:r>
            <a:endParaRPr lang="id-ID" sz="2400" dirty="0"/>
          </a:p>
        </p:txBody>
      </p:sp>
    </p:spTree>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Title 1"/>
          <p:cNvSpPr txBox="1">
            <a:spLocks/>
          </p:cNvSpPr>
          <p:nvPr/>
        </p:nvSpPr>
        <p:spPr>
          <a:xfrm>
            <a:off x="642910" y="642918"/>
            <a:ext cx="8215370" cy="1097280"/>
          </a:xfrm>
          <a:prstGeom prst="rect">
            <a:avLst/>
          </a:prstGeom>
        </p:spPr>
        <p:txBody>
          <a:bodyPr vert="horz" lIns="91440" tIns="45720" rIns="91440" bIns="45720" rtlCol="0" anchor="ctr">
            <a:noAutofit/>
          </a:bodyPr>
          <a:lstStyle/>
          <a:p>
            <a:r>
              <a:rPr lang="id-ID" sz="2300" b="1" dirty="0" smtClean="0">
                <a:solidFill>
                  <a:srgbClr val="FF0000"/>
                </a:solidFill>
              </a:rPr>
              <a:t>Dilihat dari kajian psikologis, pergaulan itu dipandang sebagai wahana untuk mewujudkan atau memenuhi kebutuhan insani (manusia), yaitu  kebutuhan sosial,  seperti :</a:t>
            </a:r>
          </a:p>
        </p:txBody>
      </p:sp>
      <p:sp>
        <p:nvSpPr>
          <p:cNvPr id="9" name="Content Placeholder 2"/>
          <p:cNvSpPr txBox="1">
            <a:spLocks/>
          </p:cNvSpPr>
          <p:nvPr/>
        </p:nvSpPr>
        <p:spPr>
          <a:xfrm>
            <a:off x="642910" y="2014558"/>
            <a:ext cx="8286808" cy="4343400"/>
          </a:xfrm>
          <a:prstGeom prst="rect">
            <a:avLst/>
          </a:prstGeom>
        </p:spPr>
        <p:txBody>
          <a:bodyPr vert="horz" lIns="91440" tIns="45720" rIns="91440" bIns="45720" rtlCol="0">
            <a:noAutofit/>
          </a:bodyPr>
          <a:lstStyle/>
          <a:p>
            <a:r>
              <a:rPr lang="id-ID" sz="2300" dirty="0" smtClean="0"/>
              <a:t>Dilihat dari kajian psikologis, pergaulan itu dipandang sebagai wahana untuk mewujudkan atau memenuhi kebutuhan insani (manusia), yaitu  kebutuhan sosial,  seperti </a:t>
            </a:r>
            <a:r>
              <a:rPr lang="id-ID" sz="2300" dirty="0" smtClean="0"/>
              <a:t>:</a:t>
            </a:r>
          </a:p>
          <a:p>
            <a:pPr marL="457200" indent="-457200">
              <a:buAutoNum type="arabicPeriod"/>
            </a:pPr>
            <a:r>
              <a:rPr lang="id-ID" sz="2300" dirty="0" smtClean="0"/>
              <a:t>Kebutuhan </a:t>
            </a:r>
            <a:r>
              <a:rPr lang="id-ID" sz="2300" dirty="0" smtClean="0"/>
              <a:t>akan pengakuan sosial  (</a:t>
            </a:r>
            <a:r>
              <a:rPr lang="id-ID" sz="2300" i="1" dirty="0" smtClean="0"/>
              <a:t>need for </a:t>
            </a:r>
            <a:r>
              <a:rPr lang="id-ID" sz="2300" i="1" dirty="0" smtClean="0"/>
              <a:t>affiliation</a:t>
            </a:r>
            <a:endParaRPr lang="id-ID" sz="2300" i="1" dirty="0" smtClean="0"/>
          </a:p>
          <a:p>
            <a:pPr marL="457200" indent="-457200">
              <a:buAutoNum type="arabicPeriod"/>
            </a:pPr>
            <a:r>
              <a:rPr lang="id-ID" sz="2300" dirty="0" smtClean="0"/>
              <a:t>Kebutuhan </a:t>
            </a:r>
            <a:r>
              <a:rPr lang="id-ID" sz="2300" dirty="0" smtClean="0"/>
              <a:t>akan keterikatan (persaudaraan) dan cinta kasih (</a:t>
            </a:r>
            <a:r>
              <a:rPr lang="id-ID" sz="2300" i="1" dirty="0" smtClean="0"/>
              <a:t>belongingness and love </a:t>
            </a:r>
            <a:r>
              <a:rPr lang="id-ID" sz="2300" i="1" dirty="0" smtClean="0"/>
              <a:t>needs</a:t>
            </a:r>
            <a:r>
              <a:rPr lang="id-ID" sz="2300" dirty="0" smtClean="0"/>
              <a:t>)</a:t>
            </a:r>
          </a:p>
          <a:p>
            <a:pPr marL="457200" indent="-457200">
              <a:buAutoNum type="arabicPeriod"/>
            </a:pPr>
            <a:r>
              <a:rPr lang="id-ID" sz="2300" dirty="0" smtClean="0"/>
              <a:t>Kebutuhan akan rasa aman, perlindungan (</a:t>
            </a:r>
            <a:r>
              <a:rPr lang="id-ID" sz="2300" i="1" dirty="0" smtClean="0"/>
              <a:t>safety needs</a:t>
            </a:r>
            <a:r>
              <a:rPr lang="id-ID" sz="2300" dirty="0" smtClean="0"/>
              <a:t>)</a:t>
            </a:r>
          </a:p>
          <a:p>
            <a:pPr marL="457200" indent="-457200">
              <a:buAutoNum type="arabicPeriod"/>
            </a:pPr>
            <a:r>
              <a:rPr lang="id-ID" sz="2300" dirty="0" smtClean="0"/>
              <a:t>Kebutuhan akan kebebasan (</a:t>
            </a:r>
            <a:r>
              <a:rPr lang="id-ID" sz="2300" i="1" dirty="0" smtClean="0"/>
              <a:t>independence</a:t>
            </a:r>
            <a:r>
              <a:rPr lang="id-ID" sz="2300" dirty="0" smtClean="0"/>
              <a:t>)</a:t>
            </a:r>
          </a:p>
          <a:p>
            <a:pPr marL="457200" indent="-457200">
              <a:buAutoNum type="arabicPeriod"/>
            </a:pPr>
            <a:r>
              <a:rPr lang="id-ID" sz="2300" dirty="0" smtClean="0"/>
              <a:t>Kebutuhan </a:t>
            </a:r>
            <a:r>
              <a:rPr lang="id-ID" sz="2300" dirty="0" smtClean="0"/>
              <a:t>akan harga diri, hasrat untuk dihargai orang lain (</a:t>
            </a:r>
            <a:r>
              <a:rPr lang="id-ID" sz="2300" i="1" dirty="0" smtClean="0"/>
              <a:t>self-esteem needs</a:t>
            </a:r>
            <a:r>
              <a:rPr lang="id-ID" sz="2300" dirty="0" smtClean="0"/>
              <a:t>)</a:t>
            </a:r>
            <a:endParaRPr lang="id-ID" sz="2300" dirty="0"/>
          </a:p>
        </p:txBody>
      </p:sp>
    </p:spTree>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6" name="Picture 15" descr="tlg1.jpg"/>
          <p:cNvPicPr>
            <a:picLocks noChangeAspect="1"/>
          </p:cNvPicPr>
          <p:nvPr/>
        </p:nvPicPr>
        <p:blipFill>
          <a:blip r:embed="rId2"/>
          <a:srcRect/>
          <a:stretch>
            <a:fillRect/>
          </a:stretch>
        </p:blipFill>
        <p:spPr bwMode="auto">
          <a:xfrm>
            <a:off x="0" y="3800075"/>
            <a:ext cx="4407057" cy="2844902"/>
          </a:xfrm>
          <a:prstGeom prst="rect">
            <a:avLst/>
          </a:prstGeom>
          <a:noFill/>
          <a:ln w="9525">
            <a:noFill/>
            <a:miter lim="800000"/>
            <a:headEnd/>
            <a:tailEnd/>
          </a:ln>
        </p:spPr>
      </p:pic>
      <p:sp>
        <p:nvSpPr>
          <p:cNvPr id="4" name="Title 1"/>
          <p:cNvSpPr txBox="1">
            <a:spLocks/>
          </p:cNvSpPr>
          <p:nvPr/>
        </p:nvSpPr>
        <p:spPr bwMode="auto">
          <a:xfrm>
            <a:off x="4572000" y="522253"/>
            <a:ext cx="4233560" cy="989531"/>
          </a:xfrm>
          <a:prstGeom prst="rect">
            <a:avLst/>
          </a:prstGeom>
          <a:noFill/>
          <a:ln w="9525">
            <a:noFill/>
            <a:miter lim="800000"/>
            <a:headEnd/>
            <a:tailEnd/>
          </a:ln>
        </p:spPr>
        <p:txBody>
          <a:bodyPr lIns="91413" tIns="45708" rIns="91413" bIns="45708" anchor="ctr"/>
          <a:lstStyle/>
          <a:p>
            <a:pPr algn="r" defTabSz="913190" eaLnBrk="0" hangingPunct="0">
              <a:defRPr/>
            </a:pPr>
            <a:r>
              <a:rPr lang="id-ID" sz="3200" b="1" dirty="0">
                <a:latin typeface="Candara" pitchFamily="34" charset="0"/>
                <a:ea typeface="+mj-ea"/>
                <a:cs typeface="+mj-cs"/>
              </a:rPr>
              <a:t>MANFAAT  PERSAHABATAN</a:t>
            </a:r>
          </a:p>
        </p:txBody>
      </p:sp>
      <p:pic>
        <p:nvPicPr>
          <p:cNvPr id="9" name="Picture 8" descr="PD6.jpg"/>
          <p:cNvPicPr>
            <a:picLocks noChangeAspect="1"/>
          </p:cNvPicPr>
          <p:nvPr/>
        </p:nvPicPr>
        <p:blipFill>
          <a:blip r:embed="rId3"/>
          <a:stretch>
            <a:fillRect/>
          </a:stretch>
        </p:blipFill>
        <p:spPr>
          <a:xfrm>
            <a:off x="4637978" y="2130231"/>
            <a:ext cx="4112629" cy="3154152"/>
          </a:xfrm>
          <a:prstGeom prst="rect">
            <a:avLst/>
          </a:prstGeom>
          <a:solidFill>
            <a:srgbClr val="FFFFFF">
              <a:shade val="85000"/>
            </a:srgbClr>
          </a:solidFill>
          <a:ln w="76200" cap="sq">
            <a:solidFill>
              <a:srgbClr val="FFFFFF"/>
            </a:solidFill>
            <a:miter lim="800000"/>
          </a:ln>
          <a:effectLst>
            <a:outerShdw blurRad="65000" dist="50800" dir="12900000" kx="195000" ky="145000" algn="tl" rotWithShape="0">
              <a:srgbClr val="000000">
                <a:alpha val="30000"/>
              </a:srgbClr>
            </a:outerShdw>
          </a:effectLst>
          <a:scene3d>
            <a:camera prst="orthographicFront">
              <a:rot lat="0" lon="0" rev="360000"/>
            </a:camera>
            <a:lightRig rig="twoPt" dir="t">
              <a:rot lat="0" lon="0" rev="7200000"/>
            </a:lightRig>
          </a:scene3d>
          <a:sp3d contourW="12700">
            <a:bevelT w="25400" h="19050"/>
            <a:contourClr>
              <a:srgbClr val="969696"/>
            </a:contourClr>
          </a:sp3d>
        </p:spPr>
      </p:pic>
      <p:sp>
        <p:nvSpPr>
          <p:cNvPr id="10" name="Title 1"/>
          <p:cNvSpPr txBox="1">
            <a:spLocks/>
          </p:cNvSpPr>
          <p:nvPr/>
        </p:nvSpPr>
        <p:spPr bwMode="auto">
          <a:xfrm>
            <a:off x="5946533" y="5346217"/>
            <a:ext cx="2914008" cy="927686"/>
          </a:xfrm>
          <a:prstGeom prst="rect">
            <a:avLst/>
          </a:prstGeom>
          <a:noFill/>
          <a:ln w="9525">
            <a:noFill/>
            <a:miter lim="800000"/>
            <a:headEnd/>
            <a:tailEnd/>
          </a:ln>
        </p:spPr>
        <p:txBody>
          <a:bodyPr lIns="91413" tIns="45708" rIns="91413" bIns="45708" anchor="ctr"/>
          <a:lstStyle/>
          <a:p>
            <a:pPr marL="415595" indent="-415595" algn="r">
              <a:defRPr/>
            </a:pPr>
            <a:endParaRPr lang="id-ID" sz="2600" dirty="0">
              <a:latin typeface="Candara" pitchFamily="34" charset="0"/>
              <a:cs typeface="Arial" charset="0"/>
            </a:endParaRPr>
          </a:p>
          <a:p>
            <a:pPr marL="415595" indent="-415595" algn="r">
              <a:defRPr/>
            </a:pPr>
            <a:r>
              <a:rPr lang="id-ID" sz="2600" dirty="0">
                <a:latin typeface="Candara" pitchFamily="34" charset="0"/>
                <a:cs typeface="Arial" charset="0"/>
              </a:rPr>
              <a:t>Meningkatkan </a:t>
            </a:r>
          </a:p>
          <a:p>
            <a:pPr marL="415595" indent="-415595" algn="r">
              <a:defRPr/>
            </a:pPr>
            <a:r>
              <a:rPr lang="id-ID" sz="2600" dirty="0">
                <a:latin typeface="Candara" pitchFamily="34" charset="0"/>
                <a:cs typeface="Arial" charset="0"/>
              </a:rPr>
              <a:t>Rasa Percaya Diri</a:t>
            </a:r>
          </a:p>
          <a:p>
            <a:pPr marL="415595" indent="-415595" algn="r">
              <a:defRPr/>
            </a:pPr>
            <a:endParaRPr lang="id-ID" sz="2600" dirty="0">
              <a:latin typeface="Candara" pitchFamily="34" charset="0"/>
              <a:ea typeface="+mj-ea"/>
              <a:cs typeface="+mj-cs"/>
            </a:endParaRPr>
          </a:p>
        </p:txBody>
      </p:sp>
      <p:sp>
        <p:nvSpPr>
          <p:cNvPr id="11" name="Title 1"/>
          <p:cNvSpPr txBox="1">
            <a:spLocks/>
          </p:cNvSpPr>
          <p:nvPr/>
        </p:nvSpPr>
        <p:spPr bwMode="auto">
          <a:xfrm>
            <a:off x="89193" y="2934235"/>
            <a:ext cx="4482808" cy="618457"/>
          </a:xfrm>
          <a:prstGeom prst="rect">
            <a:avLst/>
          </a:prstGeom>
          <a:noFill/>
          <a:ln w="9525">
            <a:noFill/>
            <a:miter lim="800000"/>
            <a:headEnd/>
            <a:tailEnd/>
          </a:ln>
        </p:spPr>
        <p:txBody>
          <a:bodyPr lIns="91413" tIns="45708" rIns="91413" bIns="45708" anchor="ctr"/>
          <a:lstStyle/>
          <a:p>
            <a:pPr marL="415595" indent="-415595" algn="ctr">
              <a:lnSpc>
                <a:spcPct val="150000"/>
              </a:lnSpc>
            </a:pPr>
            <a:r>
              <a:rPr lang="id-ID" sz="2600" dirty="0">
                <a:latin typeface="Candara" pitchFamily="34" charset="0"/>
              </a:rPr>
              <a:t>Menambah Rasa Pertemanan</a:t>
            </a:r>
          </a:p>
        </p:txBody>
      </p:sp>
      <p:pic>
        <p:nvPicPr>
          <p:cNvPr id="12" name="Picture 11" descr="dpt tmn1.jpg"/>
          <p:cNvPicPr>
            <a:picLocks noChangeAspect="1"/>
          </p:cNvPicPr>
          <p:nvPr/>
        </p:nvPicPr>
        <p:blipFill>
          <a:blip r:embed="rId4"/>
          <a:stretch>
            <a:fillRect/>
          </a:stretch>
        </p:blipFill>
        <p:spPr>
          <a:xfrm>
            <a:off x="365795" y="213001"/>
            <a:ext cx="3766352" cy="2783076"/>
          </a:xfrm>
          <a:prstGeom prst="ellipse">
            <a:avLst/>
          </a:prstGeom>
          <a:ln w="63500" cap="rnd">
            <a:solidFill>
              <a:schemeClr val="tx1"/>
            </a:solidFill>
          </a:ln>
          <a:effectLst>
            <a:outerShdw blurRad="381000" dist="292100" dir="5400000" sx="-80000" sy="-18000" rotWithShape="0">
              <a:srgbClr val="000000">
                <a:alpha val="22000"/>
              </a:srgbClr>
            </a:outerShdw>
          </a:effectLst>
          <a:scene3d>
            <a:camera prst="orthographicFront"/>
            <a:lightRig rig="contrasting" dir="t">
              <a:rot lat="0" lon="0" rev="3000000"/>
            </a:lightRig>
          </a:scene3d>
          <a:sp3d contourW="7620">
            <a:bevelT w="95250" h="31750"/>
            <a:contourClr>
              <a:srgbClr val="333333"/>
            </a:contourClr>
          </a:sp3d>
        </p:spPr>
      </p:pic>
      <p:sp>
        <p:nvSpPr>
          <p:cNvPr id="13" name="Title 1"/>
          <p:cNvSpPr txBox="1">
            <a:spLocks/>
          </p:cNvSpPr>
          <p:nvPr/>
        </p:nvSpPr>
        <p:spPr bwMode="auto">
          <a:xfrm>
            <a:off x="118516" y="6026520"/>
            <a:ext cx="4013634" cy="680302"/>
          </a:xfrm>
          <a:prstGeom prst="rect">
            <a:avLst/>
          </a:prstGeom>
          <a:noFill/>
          <a:ln w="9525">
            <a:noFill/>
            <a:miter lim="800000"/>
            <a:headEnd/>
            <a:tailEnd/>
          </a:ln>
        </p:spPr>
        <p:txBody>
          <a:bodyPr lIns="91413" tIns="45708" rIns="91413" bIns="45708" anchor="ctr"/>
          <a:lstStyle/>
          <a:p>
            <a:pPr marL="415595" indent="-415595" algn="ctr"/>
            <a:r>
              <a:rPr lang="id-ID" sz="2600" dirty="0">
                <a:latin typeface="Candara" pitchFamily="34" charset="0"/>
              </a:rPr>
              <a:t>	Sering ditolong orang lain</a:t>
            </a: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8" fill="hold" grpId="0" nodeType="withEffect">
                                  <p:stCondLst>
                                    <p:cond delay="0"/>
                                  </p:stCondLst>
                                  <p:childTnLst>
                                    <p:set>
                                      <p:cBhvr>
                                        <p:cTn id="6" dur="1" fill="hold">
                                          <p:stCondLst>
                                            <p:cond delay="0"/>
                                          </p:stCondLst>
                                        </p:cTn>
                                        <p:tgtEl>
                                          <p:spTgt spid="4"/>
                                        </p:tgtEl>
                                        <p:attrNameLst>
                                          <p:attrName>style.visibility</p:attrName>
                                        </p:attrNameLst>
                                      </p:cBhvr>
                                      <p:to>
                                        <p:strVal val="visible"/>
                                      </p:to>
                                    </p:set>
                                    <p:anim calcmode="lin" valueType="num">
                                      <p:cBhvr additive="base">
                                        <p:cTn id="7" dur="2000" fill="hold"/>
                                        <p:tgtEl>
                                          <p:spTgt spid="4"/>
                                        </p:tgtEl>
                                        <p:attrNameLst>
                                          <p:attrName>ppt_x</p:attrName>
                                        </p:attrNameLst>
                                      </p:cBhvr>
                                      <p:tavLst>
                                        <p:tav tm="0">
                                          <p:val>
                                            <p:strVal val="0-#ppt_w/2"/>
                                          </p:val>
                                        </p:tav>
                                        <p:tav tm="100000">
                                          <p:val>
                                            <p:strVal val="#ppt_x"/>
                                          </p:val>
                                        </p:tav>
                                      </p:tavLst>
                                    </p:anim>
                                    <p:anim calcmode="lin" valueType="num">
                                      <p:cBhvr additive="base">
                                        <p:cTn id="8" dur="2000" fill="hold"/>
                                        <p:tgtEl>
                                          <p:spTgt spid="4"/>
                                        </p:tgtEl>
                                        <p:attrNameLst>
                                          <p:attrName>ppt_y</p:attrName>
                                        </p:attrNameLst>
                                      </p:cBhvr>
                                      <p:tavLst>
                                        <p:tav tm="0">
                                          <p:val>
                                            <p:strVal val="#ppt_y"/>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10" presetClass="entr" presetSubtype="0" fill="hold" nodeType="clickEffect">
                                  <p:stCondLst>
                                    <p:cond delay="0"/>
                                  </p:stCondLst>
                                  <p:childTnLst>
                                    <p:set>
                                      <p:cBhvr>
                                        <p:cTn id="12" dur="1" fill="hold">
                                          <p:stCondLst>
                                            <p:cond delay="0"/>
                                          </p:stCondLst>
                                        </p:cTn>
                                        <p:tgtEl>
                                          <p:spTgt spid="12"/>
                                        </p:tgtEl>
                                        <p:attrNameLst>
                                          <p:attrName>style.visibility</p:attrName>
                                        </p:attrNameLst>
                                      </p:cBhvr>
                                      <p:to>
                                        <p:strVal val="visible"/>
                                      </p:to>
                                    </p:set>
                                    <p:animEffect transition="in" filter="fade">
                                      <p:cBhvr>
                                        <p:cTn id="13" dur="2000"/>
                                        <p:tgtEl>
                                          <p:spTgt spid="12"/>
                                        </p:tgtEl>
                                      </p:cBhvr>
                                    </p:animEffect>
                                  </p:childTnLst>
                                </p:cTn>
                              </p:par>
                            </p:childTnLst>
                          </p:cTn>
                        </p:par>
                        <p:par>
                          <p:cTn id="14" fill="hold">
                            <p:stCondLst>
                              <p:cond delay="2000"/>
                            </p:stCondLst>
                            <p:childTnLst>
                              <p:par>
                                <p:cTn id="15" presetID="10" presetClass="entr" presetSubtype="0" fill="hold" grpId="0" nodeType="afterEffect">
                                  <p:stCondLst>
                                    <p:cond delay="0"/>
                                  </p:stCondLst>
                                  <p:childTnLst>
                                    <p:set>
                                      <p:cBhvr>
                                        <p:cTn id="16" dur="1" fill="hold">
                                          <p:stCondLst>
                                            <p:cond delay="0"/>
                                          </p:stCondLst>
                                        </p:cTn>
                                        <p:tgtEl>
                                          <p:spTgt spid="11"/>
                                        </p:tgtEl>
                                        <p:attrNameLst>
                                          <p:attrName>style.visibility</p:attrName>
                                        </p:attrNameLst>
                                      </p:cBhvr>
                                      <p:to>
                                        <p:strVal val="visible"/>
                                      </p:to>
                                    </p:set>
                                    <p:animEffect transition="in" filter="fade">
                                      <p:cBhvr>
                                        <p:cTn id="17" dur="2000"/>
                                        <p:tgtEl>
                                          <p:spTgt spid="11"/>
                                        </p:tgtEl>
                                      </p:cBhvr>
                                    </p:animEffect>
                                  </p:childTnLst>
                                </p:cTn>
                              </p:par>
                            </p:childTnLst>
                          </p:cTn>
                        </p:par>
                      </p:childTnLst>
                    </p:cTn>
                  </p:par>
                  <p:par>
                    <p:cTn id="18" fill="hold">
                      <p:stCondLst>
                        <p:cond delay="indefinite"/>
                      </p:stCondLst>
                      <p:childTnLst>
                        <p:par>
                          <p:cTn id="19" fill="hold">
                            <p:stCondLst>
                              <p:cond delay="0"/>
                            </p:stCondLst>
                            <p:childTnLst>
                              <p:par>
                                <p:cTn id="20" presetID="15" presetClass="entr" presetSubtype="0" fill="hold" nodeType="clickEffect">
                                  <p:stCondLst>
                                    <p:cond delay="0"/>
                                  </p:stCondLst>
                                  <p:childTnLst>
                                    <p:set>
                                      <p:cBhvr>
                                        <p:cTn id="21" dur="1" fill="hold">
                                          <p:stCondLst>
                                            <p:cond delay="0"/>
                                          </p:stCondLst>
                                        </p:cTn>
                                        <p:tgtEl>
                                          <p:spTgt spid="16"/>
                                        </p:tgtEl>
                                        <p:attrNameLst>
                                          <p:attrName>style.visibility</p:attrName>
                                        </p:attrNameLst>
                                      </p:cBhvr>
                                      <p:to>
                                        <p:strVal val="visible"/>
                                      </p:to>
                                    </p:set>
                                    <p:anim calcmode="lin" valueType="num">
                                      <p:cBhvr>
                                        <p:cTn id="22" dur="1000" fill="hold"/>
                                        <p:tgtEl>
                                          <p:spTgt spid="16"/>
                                        </p:tgtEl>
                                        <p:attrNameLst>
                                          <p:attrName>ppt_w</p:attrName>
                                        </p:attrNameLst>
                                      </p:cBhvr>
                                      <p:tavLst>
                                        <p:tav tm="0">
                                          <p:val>
                                            <p:fltVal val="0"/>
                                          </p:val>
                                        </p:tav>
                                        <p:tav tm="100000">
                                          <p:val>
                                            <p:strVal val="#ppt_w"/>
                                          </p:val>
                                        </p:tav>
                                      </p:tavLst>
                                    </p:anim>
                                    <p:anim calcmode="lin" valueType="num">
                                      <p:cBhvr>
                                        <p:cTn id="23" dur="1000" fill="hold"/>
                                        <p:tgtEl>
                                          <p:spTgt spid="16"/>
                                        </p:tgtEl>
                                        <p:attrNameLst>
                                          <p:attrName>ppt_h</p:attrName>
                                        </p:attrNameLst>
                                      </p:cBhvr>
                                      <p:tavLst>
                                        <p:tav tm="0">
                                          <p:val>
                                            <p:fltVal val="0"/>
                                          </p:val>
                                        </p:tav>
                                        <p:tav tm="100000">
                                          <p:val>
                                            <p:strVal val="#ppt_h"/>
                                          </p:val>
                                        </p:tav>
                                      </p:tavLst>
                                    </p:anim>
                                    <p:anim calcmode="lin" valueType="num">
                                      <p:cBhvr>
                                        <p:cTn id="24" dur="1000" fill="hold"/>
                                        <p:tgtEl>
                                          <p:spTgt spid="16"/>
                                        </p:tgtEl>
                                        <p:attrNameLst>
                                          <p:attrName>ppt_x</p:attrName>
                                        </p:attrNameLst>
                                      </p:cBhvr>
                                      <p:tavLst>
                                        <p:tav tm="0" fmla="#ppt_x+(cos(-2*pi*(1-$))*-#ppt_x-sin(-2*pi*(1-$))*(1-#ppt_y))*(1-$)">
                                          <p:val>
                                            <p:fltVal val="0"/>
                                          </p:val>
                                        </p:tav>
                                        <p:tav tm="100000">
                                          <p:val>
                                            <p:fltVal val="1"/>
                                          </p:val>
                                        </p:tav>
                                      </p:tavLst>
                                    </p:anim>
                                    <p:anim calcmode="lin" valueType="num">
                                      <p:cBhvr>
                                        <p:cTn id="25" dur="1000" fill="hold"/>
                                        <p:tgtEl>
                                          <p:spTgt spid="16"/>
                                        </p:tgtEl>
                                        <p:attrNameLst>
                                          <p:attrName>ppt_y</p:attrName>
                                        </p:attrNameLst>
                                      </p:cBhvr>
                                      <p:tavLst>
                                        <p:tav tm="0" fmla="#ppt_y+(sin(-2*pi*(1-$))*-#ppt_x+cos(-2*pi*(1-$))*(1-#ppt_y))*(1-$)">
                                          <p:val>
                                            <p:fltVal val="0"/>
                                          </p:val>
                                        </p:tav>
                                        <p:tav tm="100000">
                                          <p:val>
                                            <p:fltVal val="1"/>
                                          </p:val>
                                        </p:tav>
                                      </p:tavLst>
                                    </p:anim>
                                  </p:childTnLst>
                                </p:cTn>
                              </p:par>
                            </p:childTnLst>
                          </p:cTn>
                        </p:par>
                        <p:par>
                          <p:cTn id="26" fill="hold">
                            <p:stCondLst>
                              <p:cond delay="1000"/>
                            </p:stCondLst>
                            <p:childTnLst>
                              <p:par>
                                <p:cTn id="27" presetID="2" presetClass="entr" presetSubtype="2" fill="hold" grpId="0" nodeType="afterEffect">
                                  <p:stCondLst>
                                    <p:cond delay="0"/>
                                  </p:stCondLst>
                                  <p:childTnLst>
                                    <p:set>
                                      <p:cBhvr>
                                        <p:cTn id="28" dur="1" fill="hold">
                                          <p:stCondLst>
                                            <p:cond delay="0"/>
                                          </p:stCondLst>
                                        </p:cTn>
                                        <p:tgtEl>
                                          <p:spTgt spid="13"/>
                                        </p:tgtEl>
                                        <p:attrNameLst>
                                          <p:attrName>style.visibility</p:attrName>
                                        </p:attrNameLst>
                                      </p:cBhvr>
                                      <p:to>
                                        <p:strVal val="visible"/>
                                      </p:to>
                                    </p:set>
                                    <p:anim calcmode="lin" valueType="num">
                                      <p:cBhvr additive="base">
                                        <p:cTn id="29" dur="1000" fill="hold"/>
                                        <p:tgtEl>
                                          <p:spTgt spid="13"/>
                                        </p:tgtEl>
                                        <p:attrNameLst>
                                          <p:attrName>ppt_x</p:attrName>
                                        </p:attrNameLst>
                                      </p:cBhvr>
                                      <p:tavLst>
                                        <p:tav tm="0">
                                          <p:val>
                                            <p:strVal val="1+#ppt_w/2"/>
                                          </p:val>
                                        </p:tav>
                                        <p:tav tm="100000">
                                          <p:val>
                                            <p:strVal val="#ppt_x"/>
                                          </p:val>
                                        </p:tav>
                                      </p:tavLst>
                                    </p:anim>
                                    <p:anim calcmode="lin" valueType="num">
                                      <p:cBhvr additive="base">
                                        <p:cTn id="30" dur="1000" fill="hold"/>
                                        <p:tgtEl>
                                          <p:spTgt spid="13"/>
                                        </p:tgtEl>
                                        <p:attrNameLst>
                                          <p:attrName>ppt_y</p:attrName>
                                        </p:attrNameLst>
                                      </p:cBhvr>
                                      <p:tavLst>
                                        <p:tav tm="0">
                                          <p:val>
                                            <p:strVal val="#ppt_y"/>
                                          </p:val>
                                        </p:tav>
                                        <p:tav tm="100000">
                                          <p:val>
                                            <p:strVal val="#ppt_y"/>
                                          </p:val>
                                        </p:tav>
                                      </p:tavLst>
                                    </p:anim>
                                  </p:childTnLst>
                                </p:cTn>
                              </p:par>
                            </p:childTnLst>
                          </p:cTn>
                        </p:par>
                      </p:childTnLst>
                    </p:cTn>
                  </p:par>
                  <p:par>
                    <p:cTn id="31" fill="hold">
                      <p:stCondLst>
                        <p:cond delay="indefinite"/>
                      </p:stCondLst>
                      <p:childTnLst>
                        <p:par>
                          <p:cTn id="32" fill="hold">
                            <p:stCondLst>
                              <p:cond delay="0"/>
                            </p:stCondLst>
                            <p:childTnLst>
                              <p:par>
                                <p:cTn id="33" presetID="20" presetClass="entr" presetSubtype="0" fill="hold" nodeType="clickEffect">
                                  <p:stCondLst>
                                    <p:cond delay="0"/>
                                  </p:stCondLst>
                                  <p:childTnLst>
                                    <p:set>
                                      <p:cBhvr>
                                        <p:cTn id="34" dur="1" fill="hold">
                                          <p:stCondLst>
                                            <p:cond delay="0"/>
                                          </p:stCondLst>
                                        </p:cTn>
                                        <p:tgtEl>
                                          <p:spTgt spid="9"/>
                                        </p:tgtEl>
                                        <p:attrNameLst>
                                          <p:attrName>style.visibility</p:attrName>
                                        </p:attrNameLst>
                                      </p:cBhvr>
                                      <p:to>
                                        <p:strVal val="visible"/>
                                      </p:to>
                                    </p:set>
                                    <p:animEffect transition="in" filter="wedge">
                                      <p:cBhvr>
                                        <p:cTn id="35" dur="2000"/>
                                        <p:tgtEl>
                                          <p:spTgt spid="9"/>
                                        </p:tgtEl>
                                      </p:cBhvr>
                                    </p:animEffect>
                                  </p:childTnLst>
                                </p:cTn>
                              </p:par>
                            </p:childTnLst>
                          </p:cTn>
                        </p:par>
                        <p:par>
                          <p:cTn id="36" fill="hold">
                            <p:stCondLst>
                              <p:cond delay="2000"/>
                            </p:stCondLst>
                            <p:childTnLst>
                              <p:par>
                                <p:cTn id="37" presetID="10" presetClass="entr" presetSubtype="0" fill="hold" grpId="0" nodeType="afterEffect">
                                  <p:stCondLst>
                                    <p:cond delay="0"/>
                                  </p:stCondLst>
                                  <p:childTnLst>
                                    <p:set>
                                      <p:cBhvr>
                                        <p:cTn id="38" dur="1" fill="hold">
                                          <p:stCondLst>
                                            <p:cond delay="0"/>
                                          </p:stCondLst>
                                        </p:cTn>
                                        <p:tgtEl>
                                          <p:spTgt spid="10"/>
                                        </p:tgtEl>
                                        <p:attrNameLst>
                                          <p:attrName>style.visibility</p:attrName>
                                        </p:attrNameLst>
                                      </p:cBhvr>
                                      <p:to>
                                        <p:strVal val="visible"/>
                                      </p:to>
                                    </p:set>
                                    <p:animEffect transition="in" filter="fade">
                                      <p:cBhvr>
                                        <p:cTn id="39" dur="2000"/>
                                        <p:tgtEl>
                                          <p:spTgt spid="1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p:bldP spid="10" grpId="0"/>
      <p:bldP spid="11" grpId="0"/>
      <p:bldP spid="13" grpId="0"/>
    </p:bld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 name="Title 1"/>
          <p:cNvSpPr txBox="1">
            <a:spLocks/>
          </p:cNvSpPr>
          <p:nvPr/>
        </p:nvSpPr>
        <p:spPr bwMode="auto">
          <a:xfrm>
            <a:off x="1785918" y="2500306"/>
            <a:ext cx="6072230" cy="1319212"/>
          </a:xfrm>
          <a:prstGeom prst="rect">
            <a:avLst/>
          </a:prstGeom>
          <a:noFill/>
          <a:ln w="9525">
            <a:noFill/>
            <a:miter lim="800000"/>
            <a:headEnd/>
            <a:tailEnd/>
          </a:ln>
        </p:spPr>
        <p:txBody>
          <a:bodyPr lIns="113135" tIns="56569" rIns="113135" bIns="56569" anchor="ctr"/>
          <a:lstStyle/>
          <a:p>
            <a:pPr algn="ctr" defTabSz="1130186" eaLnBrk="0" hangingPunct="0">
              <a:defRPr/>
            </a:pPr>
            <a:r>
              <a:rPr lang="id-ID" sz="4500" b="1" dirty="0">
                <a:latin typeface="Candara" pitchFamily="34" charset="0"/>
                <a:ea typeface="+mj-ea"/>
                <a:cs typeface="+mj-cs"/>
              </a:rPr>
              <a:t>SEPULUH  LANGKAH</a:t>
            </a:r>
          </a:p>
          <a:p>
            <a:pPr algn="ctr" defTabSz="1130186" eaLnBrk="0" hangingPunct="0">
              <a:defRPr/>
            </a:pPr>
            <a:r>
              <a:rPr lang="id-ID" sz="4500" b="1" dirty="0">
                <a:latin typeface="Candara" pitchFamily="34" charset="0"/>
                <a:ea typeface="+mj-ea"/>
                <a:cs typeface="+mj-cs"/>
              </a:rPr>
              <a:t>MENJALIN PERSAHABATAN</a:t>
            </a: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5" presetClass="entr" presetSubtype="0" fill="hold" grpId="0" nodeType="afterEffect">
                                  <p:stCondLst>
                                    <p:cond delay="0"/>
                                  </p:stCondLst>
                                  <p:childTnLst>
                                    <p:set>
                                      <p:cBhvr>
                                        <p:cTn id="6" dur="1" fill="hold">
                                          <p:stCondLst>
                                            <p:cond delay="0"/>
                                          </p:stCondLst>
                                        </p:cTn>
                                        <p:tgtEl>
                                          <p:spTgt spid="9"/>
                                        </p:tgtEl>
                                        <p:attrNameLst>
                                          <p:attrName>style.visibility</p:attrName>
                                        </p:attrNameLst>
                                      </p:cBhvr>
                                      <p:to>
                                        <p:strVal val="visible"/>
                                      </p:to>
                                    </p:set>
                                    <p:anim calcmode="lin" valueType="num">
                                      <p:cBhvr>
                                        <p:cTn id="7" dur="1000" fill="hold"/>
                                        <p:tgtEl>
                                          <p:spTgt spid="9"/>
                                        </p:tgtEl>
                                        <p:attrNameLst>
                                          <p:attrName>ppt_w</p:attrName>
                                        </p:attrNameLst>
                                      </p:cBhvr>
                                      <p:tavLst>
                                        <p:tav tm="0">
                                          <p:val>
                                            <p:fltVal val="0"/>
                                          </p:val>
                                        </p:tav>
                                        <p:tav tm="100000">
                                          <p:val>
                                            <p:strVal val="#ppt_w"/>
                                          </p:val>
                                        </p:tav>
                                      </p:tavLst>
                                    </p:anim>
                                    <p:anim calcmode="lin" valueType="num">
                                      <p:cBhvr>
                                        <p:cTn id="8" dur="1000" fill="hold"/>
                                        <p:tgtEl>
                                          <p:spTgt spid="9"/>
                                        </p:tgtEl>
                                        <p:attrNameLst>
                                          <p:attrName>ppt_h</p:attrName>
                                        </p:attrNameLst>
                                      </p:cBhvr>
                                      <p:tavLst>
                                        <p:tav tm="0">
                                          <p:val>
                                            <p:fltVal val="0"/>
                                          </p:val>
                                        </p:tav>
                                        <p:tav tm="100000">
                                          <p:val>
                                            <p:strVal val="#ppt_h"/>
                                          </p:val>
                                        </p:tav>
                                      </p:tavLst>
                                    </p:anim>
                                    <p:anim calcmode="lin" valueType="num">
                                      <p:cBhvr>
                                        <p:cTn id="9" dur="1000" fill="hold"/>
                                        <p:tgtEl>
                                          <p:spTgt spid="9"/>
                                        </p:tgtEl>
                                        <p:attrNameLst>
                                          <p:attrName>ppt_x</p:attrName>
                                        </p:attrNameLst>
                                      </p:cBhvr>
                                      <p:tavLst>
                                        <p:tav tm="0" fmla="#ppt_x+(cos(-2*pi*(1-$))*-#ppt_x-sin(-2*pi*(1-$))*(1-#ppt_y))*(1-$)">
                                          <p:val>
                                            <p:fltVal val="0"/>
                                          </p:val>
                                        </p:tav>
                                        <p:tav tm="100000">
                                          <p:val>
                                            <p:fltVal val="1"/>
                                          </p:val>
                                        </p:tav>
                                      </p:tavLst>
                                    </p:anim>
                                    <p:anim calcmode="lin" valueType="num">
                                      <p:cBhvr>
                                        <p:cTn id="10" dur="1000" fill="hold"/>
                                        <p:tgtEl>
                                          <p:spTgt spid="9"/>
                                        </p:tgtEl>
                                        <p:attrNameLst>
                                          <p:attrName>ppt_y</p:attrName>
                                        </p:attrNameLst>
                                      </p:cBhvr>
                                      <p:tavLst>
                                        <p:tav tm="0" fmla="#ppt_y+(sin(-2*pi*(1-$))*-#ppt_x+cos(-2*pi*(1-$))*(1-#ppt_y))*(1-$)">
                                          <p:val>
                                            <p:fltVal val="0"/>
                                          </p:val>
                                        </p:tav>
                                        <p:tav tm="100000">
                                          <p:val>
                                            <p:fltVal val="1"/>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9" grpId="0"/>
    </p:bld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194" name="Text Box 17"/>
          <p:cNvSpPr txBox="1">
            <a:spLocks noChangeArrowheads="1"/>
          </p:cNvSpPr>
          <p:nvPr/>
        </p:nvSpPr>
        <p:spPr bwMode="auto">
          <a:xfrm>
            <a:off x="4738165" y="2805046"/>
            <a:ext cx="149245" cy="351590"/>
          </a:xfrm>
          <a:prstGeom prst="rect">
            <a:avLst/>
          </a:prstGeom>
          <a:noFill/>
          <a:ln w="9525">
            <a:noFill/>
            <a:miter lim="800000"/>
            <a:headEnd/>
            <a:tailEnd/>
          </a:ln>
        </p:spPr>
        <p:txBody>
          <a:bodyPr wrap="none" lIns="73869" tIns="36935" rIns="73869" bIns="36935">
            <a:spAutoFit/>
          </a:bodyPr>
          <a:lstStyle/>
          <a:p>
            <a:pPr defTabSz="912000"/>
            <a:endParaRPr lang="id-ID" dirty="0"/>
          </a:p>
        </p:txBody>
      </p:sp>
      <p:sp>
        <p:nvSpPr>
          <p:cNvPr id="7" name="Rectangle 6"/>
          <p:cNvSpPr>
            <a:spLocks noGrp="1" noChangeArrowheads="1"/>
          </p:cNvSpPr>
          <p:nvPr>
            <p:ph sz="half" idx="1"/>
          </p:nvPr>
        </p:nvSpPr>
        <p:spPr>
          <a:xfrm>
            <a:off x="3582337" y="1821013"/>
            <a:ext cx="4508466" cy="3896278"/>
          </a:xfrm>
        </p:spPr>
        <p:txBody>
          <a:bodyPr/>
          <a:lstStyle/>
          <a:p>
            <a:pPr algn="just" eaLnBrk="1" hangingPunct="1">
              <a:buFont typeface="Wingdings" pitchFamily="2" charset="2"/>
              <a:buNone/>
            </a:pPr>
            <a:r>
              <a:rPr lang="en-US" sz="2100" dirty="0" smtClean="0">
                <a:latin typeface="Arial Rounded MT Bold" pitchFamily="34" charset="0"/>
              </a:rPr>
              <a:t>	</a:t>
            </a:r>
            <a:r>
              <a:rPr lang="en-US" sz="2100" dirty="0" err="1" smtClean="0">
                <a:latin typeface="Arial" pitchFamily="34" charset="0"/>
                <a:cs typeface="Arial" pitchFamily="34" charset="0"/>
              </a:rPr>
              <a:t>Pikirkanlah</a:t>
            </a:r>
            <a:r>
              <a:rPr lang="en-US" sz="2100" dirty="0" smtClean="0">
                <a:latin typeface="Arial" pitchFamily="34" charset="0"/>
                <a:cs typeface="Arial" pitchFamily="34" charset="0"/>
              </a:rPr>
              <a:t> </a:t>
            </a:r>
            <a:r>
              <a:rPr lang="en-US" sz="2100" dirty="0" err="1" smtClean="0">
                <a:latin typeface="Arial" pitchFamily="34" charset="0"/>
                <a:cs typeface="Arial" pitchFamily="34" charset="0"/>
              </a:rPr>
              <a:t>apa</a:t>
            </a:r>
            <a:r>
              <a:rPr lang="en-US" sz="2100" dirty="0" smtClean="0">
                <a:latin typeface="Arial" pitchFamily="34" charset="0"/>
                <a:cs typeface="Arial" pitchFamily="34" charset="0"/>
              </a:rPr>
              <a:t> yang </a:t>
            </a:r>
            <a:r>
              <a:rPr lang="en-US" sz="2100" dirty="0" err="1" smtClean="0">
                <a:latin typeface="Arial" pitchFamily="34" charset="0"/>
                <a:cs typeface="Arial" pitchFamily="34" charset="0"/>
              </a:rPr>
              <a:t>dapat</a:t>
            </a:r>
            <a:r>
              <a:rPr lang="en-US" sz="2100" dirty="0" smtClean="0">
                <a:latin typeface="Arial" pitchFamily="34" charset="0"/>
                <a:cs typeface="Arial" pitchFamily="34" charset="0"/>
              </a:rPr>
              <a:t> </a:t>
            </a:r>
            <a:r>
              <a:rPr lang="en-US" sz="2100" dirty="0" err="1" smtClean="0">
                <a:latin typeface="Arial" pitchFamily="34" charset="0"/>
                <a:cs typeface="Arial" pitchFamily="34" charset="0"/>
              </a:rPr>
              <a:t>kamu</a:t>
            </a:r>
            <a:r>
              <a:rPr lang="en-US" sz="2100" dirty="0" smtClean="0">
                <a:latin typeface="Arial" pitchFamily="34" charset="0"/>
                <a:cs typeface="Arial" pitchFamily="34" charset="0"/>
              </a:rPr>
              <a:t> </a:t>
            </a:r>
            <a:r>
              <a:rPr lang="en-US" sz="2100" dirty="0" err="1" smtClean="0">
                <a:latin typeface="Arial" pitchFamily="34" charset="0"/>
                <a:cs typeface="Arial" pitchFamily="34" charset="0"/>
              </a:rPr>
              <a:t>berikan</a:t>
            </a:r>
            <a:r>
              <a:rPr lang="en-US" sz="2100" dirty="0" smtClean="0">
                <a:latin typeface="Arial" pitchFamily="34" charset="0"/>
                <a:cs typeface="Arial" pitchFamily="34" charset="0"/>
              </a:rPr>
              <a:t> </a:t>
            </a:r>
            <a:r>
              <a:rPr lang="en-US" sz="2100" dirty="0" err="1" smtClean="0">
                <a:latin typeface="Arial" pitchFamily="34" charset="0"/>
                <a:cs typeface="Arial" pitchFamily="34" charset="0"/>
              </a:rPr>
              <a:t>kepada</a:t>
            </a:r>
            <a:r>
              <a:rPr lang="en-US" sz="2100" dirty="0" smtClean="0">
                <a:latin typeface="Arial" pitchFamily="34" charset="0"/>
                <a:cs typeface="Arial" pitchFamily="34" charset="0"/>
              </a:rPr>
              <a:t> </a:t>
            </a:r>
            <a:r>
              <a:rPr lang="en-US" sz="2100" dirty="0" err="1" smtClean="0">
                <a:latin typeface="Arial" pitchFamily="34" charset="0"/>
                <a:cs typeface="Arial" pitchFamily="34" charset="0"/>
              </a:rPr>
              <a:t>sahabatmu</a:t>
            </a:r>
            <a:r>
              <a:rPr lang="en-US" sz="2100" dirty="0" smtClean="0">
                <a:latin typeface="Arial" pitchFamily="34" charset="0"/>
                <a:cs typeface="Arial" pitchFamily="34" charset="0"/>
              </a:rPr>
              <a:t> </a:t>
            </a:r>
            <a:r>
              <a:rPr lang="en-US" sz="2100" dirty="0" err="1" smtClean="0">
                <a:latin typeface="Arial" pitchFamily="34" charset="0"/>
                <a:cs typeface="Arial" pitchFamily="34" charset="0"/>
              </a:rPr>
              <a:t>bukan</a:t>
            </a:r>
            <a:r>
              <a:rPr lang="en-US" sz="2100" dirty="0" smtClean="0">
                <a:latin typeface="Arial" pitchFamily="34" charset="0"/>
                <a:cs typeface="Arial" pitchFamily="34" charset="0"/>
              </a:rPr>
              <a:t> </a:t>
            </a:r>
            <a:r>
              <a:rPr lang="en-US" sz="2100" dirty="0" err="1" smtClean="0">
                <a:latin typeface="Arial" pitchFamily="34" charset="0"/>
                <a:cs typeface="Arial" pitchFamily="34" charset="0"/>
              </a:rPr>
              <a:t>apa</a:t>
            </a:r>
            <a:r>
              <a:rPr lang="en-US" sz="2100" dirty="0" smtClean="0">
                <a:latin typeface="Arial" pitchFamily="34" charset="0"/>
                <a:cs typeface="Arial" pitchFamily="34" charset="0"/>
              </a:rPr>
              <a:t> yang </a:t>
            </a:r>
            <a:r>
              <a:rPr lang="en-US" sz="2100" dirty="0" err="1" smtClean="0">
                <a:latin typeface="Arial" pitchFamily="34" charset="0"/>
                <a:cs typeface="Arial" pitchFamily="34" charset="0"/>
              </a:rPr>
              <a:t>dapat</a:t>
            </a:r>
            <a:r>
              <a:rPr lang="en-US" sz="2100" dirty="0" smtClean="0">
                <a:latin typeface="Arial" pitchFamily="34" charset="0"/>
                <a:cs typeface="Arial" pitchFamily="34" charset="0"/>
              </a:rPr>
              <a:t> </a:t>
            </a:r>
            <a:r>
              <a:rPr lang="en-US" sz="2100" dirty="0" err="1" smtClean="0">
                <a:latin typeface="Arial" pitchFamily="34" charset="0"/>
                <a:cs typeface="Arial" pitchFamily="34" charset="0"/>
              </a:rPr>
              <a:t>kamu</a:t>
            </a:r>
            <a:r>
              <a:rPr lang="en-US" sz="2100" dirty="0" smtClean="0">
                <a:latin typeface="Arial" pitchFamily="34" charset="0"/>
                <a:cs typeface="Arial" pitchFamily="34" charset="0"/>
              </a:rPr>
              <a:t> </a:t>
            </a:r>
            <a:r>
              <a:rPr lang="en-US" sz="2100" dirty="0" err="1" smtClean="0">
                <a:latin typeface="Arial" pitchFamily="34" charset="0"/>
                <a:cs typeface="Arial" pitchFamily="34" charset="0"/>
              </a:rPr>
              <a:t>peroleh</a:t>
            </a:r>
            <a:r>
              <a:rPr lang="en-US" sz="2100" dirty="0" smtClean="0">
                <a:latin typeface="Arial" pitchFamily="34" charset="0"/>
                <a:cs typeface="Arial" pitchFamily="34" charset="0"/>
              </a:rPr>
              <a:t> </a:t>
            </a:r>
            <a:r>
              <a:rPr lang="en-US" sz="2100" dirty="0" err="1" smtClean="0">
                <a:latin typeface="Arial" pitchFamily="34" charset="0"/>
                <a:cs typeface="Arial" pitchFamily="34" charset="0"/>
              </a:rPr>
              <a:t>dari</a:t>
            </a:r>
            <a:r>
              <a:rPr lang="en-US" sz="2100" dirty="0" smtClean="0">
                <a:latin typeface="Arial" pitchFamily="34" charset="0"/>
                <a:cs typeface="Arial" pitchFamily="34" charset="0"/>
              </a:rPr>
              <a:t> p</a:t>
            </a:r>
            <a:r>
              <a:rPr lang="id-ID" sz="2100" dirty="0" smtClean="0">
                <a:latin typeface="Arial" pitchFamily="34" charset="0"/>
                <a:cs typeface="Arial" pitchFamily="34" charset="0"/>
              </a:rPr>
              <a:t>e</a:t>
            </a:r>
            <a:r>
              <a:rPr lang="en-US" sz="2100" dirty="0" err="1" smtClean="0">
                <a:latin typeface="Arial" pitchFamily="34" charset="0"/>
                <a:cs typeface="Arial" pitchFamily="34" charset="0"/>
              </a:rPr>
              <a:t>rsahabatan</a:t>
            </a:r>
            <a:r>
              <a:rPr lang="en-US" sz="2100" dirty="0" smtClean="0">
                <a:latin typeface="Arial" pitchFamily="34" charset="0"/>
                <a:cs typeface="Arial" pitchFamily="34" charset="0"/>
              </a:rPr>
              <a:t>. </a:t>
            </a:r>
          </a:p>
          <a:p>
            <a:pPr algn="just" eaLnBrk="1" hangingPunct="1">
              <a:buFont typeface="Wingdings" pitchFamily="2" charset="2"/>
              <a:buNone/>
            </a:pPr>
            <a:r>
              <a:rPr lang="en-US" sz="2100" dirty="0" smtClean="0">
                <a:latin typeface="Arial" pitchFamily="34" charset="0"/>
                <a:cs typeface="Arial" pitchFamily="34" charset="0"/>
              </a:rPr>
              <a:t>	</a:t>
            </a:r>
            <a:r>
              <a:rPr lang="en-US" sz="2100" dirty="0" err="1" smtClean="0">
                <a:latin typeface="Arial" pitchFamily="34" charset="0"/>
                <a:cs typeface="Arial" pitchFamily="34" charset="0"/>
              </a:rPr>
              <a:t>Jangan</a:t>
            </a:r>
            <a:r>
              <a:rPr lang="en-US" sz="2100" dirty="0" smtClean="0">
                <a:latin typeface="Arial" pitchFamily="34" charset="0"/>
                <a:cs typeface="Arial" pitchFamily="34" charset="0"/>
              </a:rPr>
              <a:t> </a:t>
            </a:r>
            <a:r>
              <a:rPr lang="en-US" sz="2100" dirty="0" err="1" smtClean="0">
                <a:latin typeface="Arial" pitchFamily="34" charset="0"/>
                <a:cs typeface="Arial" pitchFamily="34" charset="0"/>
              </a:rPr>
              <a:t>bersahabat</a:t>
            </a:r>
            <a:r>
              <a:rPr lang="en-US" sz="2100" dirty="0" smtClean="0">
                <a:latin typeface="Arial" pitchFamily="34" charset="0"/>
                <a:cs typeface="Arial" pitchFamily="34" charset="0"/>
              </a:rPr>
              <a:t> </a:t>
            </a:r>
            <a:r>
              <a:rPr lang="en-US" sz="2100" dirty="0" err="1" smtClean="0">
                <a:latin typeface="Arial" pitchFamily="34" charset="0"/>
                <a:cs typeface="Arial" pitchFamily="34" charset="0"/>
              </a:rPr>
              <a:t>hanya</a:t>
            </a:r>
            <a:r>
              <a:rPr lang="en-US" sz="2100" dirty="0" smtClean="0">
                <a:latin typeface="Arial" pitchFamily="34" charset="0"/>
                <a:cs typeface="Arial" pitchFamily="34" charset="0"/>
              </a:rPr>
              <a:t> </a:t>
            </a:r>
            <a:r>
              <a:rPr lang="en-US" sz="2100" dirty="0" err="1" smtClean="0">
                <a:latin typeface="Arial" pitchFamily="34" charset="0"/>
                <a:cs typeface="Arial" pitchFamily="34" charset="0"/>
              </a:rPr>
              <a:t>demi</a:t>
            </a:r>
            <a:r>
              <a:rPr lang="en-US" sz="2100" dirty="0" smtClean="0">
                <a:latin typeface="Arial" pitchFamily="34" charset="0"/>
                <a:cs typeface="Arial" pitchFamily="34" charset="0"/>
              </a:rPr>
              <a:t> </a:t>
            </a:r>
            <a:r>
              <a:rPr lang="en-US" sz="2100" dirty="0" err="1" smtClean="0">
                <a:latin typeface="Arial" pitchFamily="34" charset="0"/>
                <a:cs typeface="Arial" pitchFamily="34" charset="0"/>
              </a:rPr>
              <a:t>memperoleh</a:t>
            </a:r>
            <a:r>
              <a:rPr lang="en-US" sz="2100" dirty="0" smtClean="0">
                <a:latin typeface="Arial" pitchFamily="34" charset="0"/>
                <a:cs typeface="Arial" pitchFamily="34" charset="0"/>
              </a:rPr>
              <a:t> </a:t>
            </a:r>
            <a:r>
              <a:rPr lang="en-US" sz="2100" dirty="0" err="1" smtClean="0">
                <a:latin typeface="Arial" pitchFamily="34" charset="0"/>
                <a:cs typeface="Arial" pitchFamily="34" charset="0"/>
              </a:rPr>
              <a:t>kesenangan</a:t>
            </a:r>
            <a:r>
              <a:rPr lang="en-US" sz="2100" dirty="0" smtClean="0">
                <a:latin typeface="Arial" pitchFamily="34" charset="0"/>
                <a:cs typeface="Arial" pitchFamily="34" charset="0"/>
              </a:rPr>
              <a:t> , </a:t>
            </a:r>
            <a:r>
              <a:rPr lang="id-ID" sz="2100" dirty="0" smtClean="0">
                <a:latin typeface="Arial" pitchFamily="34" charset="0"/>
                <a:cs typeface="Arial" pitchFamily="34" charset="0"/>
              </a:rPr>
              <a:t>karena </a:t>
            </a:r>
            <a:r>
              <a:rPr lang="en-US" sz="2100" dirty="0" err="1" smtClean="0">
                <a:latin typeface="Arial" pitchFamily="34" charset="0"/>
                <a:cs typeface="Arial" pitchFamily="34" charset="0"/>
              </a:rPr>
              <a:t>jika</a:t>
            </a:r>
            <a:r>
              <a:rPr lang="en-US" sz="2100" dirty="0" smtClean="0">
                <a:latin typeface="Arial" pitchFamily="34" charset="0"/>
                <a:cs typeface="Arial" pitchFamily="34" charset="0"/>
              </a:rPr>
              <a:t> </a:t>
            </a:r>
            <a:r>
              <a:rPr lang="en-US" sz="2100" dirty="0" err="1" smtClean="0">
                <a:latin typeface="Arial" pitchFamily="34" charset="0"/>
                <a:cs typeface="Arial" pitchFamily="34" charset="0"/>
              </a:rPr>
              <a:t>demikian</a:t>
            </a:r>
            <a:r>
              <a:rPr lang="en-US" sz="2100" dirty="0" smtClean="0">
                <a:latin typeface="Arial" pitchFamily="34" charset="0"/>
                <a:cs typeface="Arial" pitchFamily="34" charset="0"/>
              </a:rPr>
              <a:t> ,</a:t>
            </a:r>
            <a:r>
              <a:rPr lang="en-US" sz="2100" dirty="0" err="1" smtClean="0">
                <a:latin typeface="Arial" pitchFamily="34" charset="0"/>
                <a:cs typeface="Arial" pitchFamily="34" charset="0"/>
              </a:rPr>
              <a:t>kamu</a:t>
            </a:r>
            <a:r>
              <a:rPr lang="en-US" sz="2100" dirty="0" smtClean="0">
                <a:latin typeface="Arial" pitchFamily="34" charset="0"/>
                <a:cs typeface="Arial" pitchFamily="34" charset="0"/>
              </a:rPr>
              <a:t> </a:t>
            </a:r>
            <a:r>
              <a:rPr lang="en-US" sz="2100" dirty="0" err="1" smtClean="0">
                <a:latin typeface="Arial" pitchFamily="34" charset="0"/>
                <a:cs typeface="Arial" pitchFamily="34" charset="0"/>
              </a:rPr>
              <a:t>bukanlah</a:t>
            </a:r>
            <a:r>
              <a:rPr lang="en-US" sz="2100" dirty="0" smtClean="0">
                <a:latin typeface="Arial" pitchFamily="34" charset="0"/>
                <a:cs typeface="Arial" pitchFamily="34" charset="0"/>
              </a:rPr>
              <a:t> </a:t>
            </a:r>
            <a:r>
              <a:rPr lang="en-US" sz="2100" dirty="0" err="1" smtClean="0">
                <a:latin typeface="Arial" pitchFamily="34" charset="0"/>
                <a:cs typeface="Arial" pitchFamily="34" charset="0"/>
              </a:rPr>
              <a:t>sahabat</a:t>
            </a:r>
            <a:r>
              <a:rPr lang="en-US" sz="2100" dirty="0" smtClean="0">
                <a:latin typeface="Arial" pitchFamily="34" charset="0"/>
                <a:cs typeface="Arial" pitchFamily="34" charset="0"/>
              </a:rPr>
              <a:t> </a:t>
            </a:r>
            <a:r>
              <a:rPr lang="en-US" sz="2100" dirty="0" err="1" smtClean="0">
                <a:latin typeface="Arial" pitchFamily="34" charset="0"/>
                <a:cs typeface="Arial" pitchFamily="34" charset="0"/>
              </a:rPr>
              <a:t>sejati</a:t>
            </a:r>
            <a:r>
              <a:rPr lang="en-US" sz="2100" dirty="0" smtClean="0">
                <a:latin typeface="Arial" pitchFamily="34" charset="0"/>
                <a:cs typeface="Arial" pitchFamily="34" charset="0"/>
              </a:rPr>
              <a:t>. </a:t>
            </a:r>
          </a:p>
          <a:p>
            <a:pPr algn="just" eaLnBrk="1" hangingPunct="1">
              <a:buFont typeface="Wingdings" pitchFamily="2" charset="2"/>
              <a:buNone/>
            </a:pPr>
            <a:r>
              <a:rPr lang="en-US" sz="2100" dirty="0" smtClean="0">
                <a:latin typeface="Arial" pitchFamily="34" charset="0"/>
                <a:cs typeface="Arial" pitchFamily="34" charset="0"/>
              </a:rPr>
              <a:t>	</a:t>
            </a:r>
            <a:r>
              <a:rPr lang="en-US" sz="2100" dirty="0" err="1" smtClean="0">
                <a:latin typeface="Arial" pitchFamily="34" charset="0"/>
                <a:cs typeface="Arial" pitchFamily="34" charset="0"/>
              </a:rPr>
              <a:t>Hargailah</a:t>
            </a:r>
            <a:r>
              <a:rPr lang="en-US" sz="2100" dirty="0" smtClean="0">
                <a:latin typeface="Arial" pitchFamily="34" charset="0"/>
                <a:cs typeface="Arial" pitchFamily="34" charset="0"/>
              </a:rPr>
              <a:t> </a:t>
            </a:r>
            <a:r>
              <a:rPr lang="en-US" sz="2100" dirty="0" err="1" smtClean="0">
                <a:latin typeface="Arial" pitchFamily="34" charset="0"/>
                <a:cs typeface="Arial" pitchFamily="34" charset="0"/>
              </a:rPr>
              <a:t>sahabatmu</a:t>
            </a:r>
            <a:r>
              <a:rPr lang="en-US" sz="2100" dirty="0" smtClean="0">
                <a:latin typeface="Arial" pitchFamily="34" charset="0"/>
                <a:cs typeface="Arial" pitchFamily="34" charset="0"/>
              </a:rPr>
              <a:t> </a:t>
            </a:r>
            <a:r>
              <a:rPr lang="en-US" sz="2100" dirty="0" err="1" smtClean="0">
                <a:latin typeface="Arial" pitchFamily="34" charset="0"/>
                <a:cs typeface="Arial" pitchFamily="34" charset="0"/>
              </a:rPr>
              <a:t>seperti</a:t>
            </a:r>
            <a:r>
              <a:rPr lang="en-US" sz="2100" dirty="0" smtClean="0">
                <a:latin typeface="Arial" pitchFamily="34" charset="0"/>
                <a:cs typeface="Arial" pitchFamily="34" charset="0"/>
              </a:rPr>
              <a:t> </a:t>
            </a:r>
            <a:r>
              <a:rPr lang="en-US" sz="2100" dirty="0" err="1" smtClean="0">
                <a:latin typeface="Arial" pitchFamily="34" charset="0"/>
                <a:cs typeface="Arial" pitchFamily="34" charset="0"/>
              </a:rPr>
              <a:t>kamu</a:t>
            </a:r>
            <a:r>
              <a:rPr lang="en-US" sz="2100" dirty="0" smtClean="0">
                <a:latin typeface="Arial" pitchFamily="34" charset="0"/>
                <a:cs typeface="Arial" pitchFamily="34" charset="0"/>
              </a:rPr>
              <a:t> </a:t>
            </a:r>
            <a:r>
              <a:rPr lang="en-US" sz="2100" dirty="0" err="1" smtClean="0">
                <a:latin typeface="Arial" pitchFamily="34" charset="0"/>
                <a:cs typeface="Arial" pitchFamily="34" charset="0"/>
              </a:rPr>
              <a:t>ingin</a:t>
            </a:r>
            <a:r>
              <a:rPr lang="en-US" sz="2100" dirty="0" smtClean="0">
                <a:latin typeface="Arial" pitchFamily="34" charset="0"/>
                <a:cs typeface="Arial" pitchFamily="34" charset="0"/>
              </a:rPr>
              <a:t> </a:t>
            </a:r>
            <a:r>
              <a:rPr lang="en-US" sz="2100" dirty="0" err="1" smtClean="0">
                <a:latin typeface="Arial" pitchFamily="34" charset="0"/>
                <a:cs typeface="Arial" pitchFamily="34" charset="0"/>
              </a:rPr>
              <a:t>dihargai</a:t>
            </a:r>
            <a:r>
              <a:rPr lang="en-US" sz="2100" dirty="0" smtClean="0">
                <a:latin typeface="Arial" pitchFamily="34" charset="0"/>
                <a:cs typeface="Arial" pitchFamily="34" charset="0"/>
              </a:rPr>
              <a:t>.</a:t>
            </a:r>
          </a:p>
          <a:p>
            <a:pPr eaLnBrk="1" hangingPunct="1"/>
            <a:endParaRPr lang="en-US" sz="2300" dirty="0" smtClean="0"/>
          </a:p>
          <a:p>
            <a:pPr eaLnBrk="1" hangingPunct="1"/>
            <a:endParaRPr lang="en-US" sz="2300" dirty="0" smtClean="0"/>
          </a:p>
          <a:p>
            <a:pPr eaLnBrk="1" hangingPunct="1"/>
            <a:endParaRPr lang="en-US" sz="2300" dirty="0" smtClean="0"/>
          </a:p>
        </p:txBody>
      </p:sp>
      <p:sp>
        <p:nvSpPr>
          <p:cNvPr id="8" name="WordArt 9"/>
          <p:cNvSpPr>
            <a:spLocks noChangeArrowheads="1" noChangeShapeType="1" noTextEdit="1"/>
          </p:cNvSpPr>
          <p:nvPr/>
        </p:nvSpPr>
        <p:spPr bwMode="auto">
          <a:xfrm>
            <a:off x="668329" y="274870"/>
            <a:ext cx="989663" cy="1175069"/>
          </a:xfrm>
          <a:prstGeom prst="rect">
            <a:avLst/>
          </a:prstGeom>
        </p:spPr>
        <p:txBody>
          <a:bodyPr wrap="none" lIns="73884" tIns="36942" rIns="73884" bIns="36942" fromWordArt="1">
            <a:prstTxWarp prst="textDeflateBottom">
              <a:avLst>
                <a:gd name="adj" fmla="val 76472"/>
              </a:avLst>
            </a:prstTxWarp>
            <a:scene3d>
              <a:camera prst="legacyPerspectiveFront">
                <a:rot lat="19799980" lon="19439992" rev="0"/>
              </a:camera>
              <a:lightRig rig="legacyNormal2" dir="t"/>
            </a:scene3d>
            <a:sp3d extrusionH="354000" prstMaterial="legacyMatte">
              <a:extrusionClr>
                <a:srgbClr val="939676"/>
              </a:extrusionClr>
            </a:sp3d>
          </a:bodyPr>
          <a:lstStyle/>
          <a:p>
            <a:pPr algn="ctr"/>
            <a:r>
              <a:rPr lang="id-ID" sz="2900" kern="10" dirty="0">
                <a:ln w="9525">
                  <a:round/>
                  <a:headEnd/>
                  <a:tailEnd/>
                </a:ln>
                <a:solidFill>
                  <a:srgbClr val="00B0F0"/>
                </a:solidFill>
                <a:latin typeface="Impact"/>
              </a:rPr>
              <a:t>1</a:t>
            </a:r>
          </a:p>
        </p:txBody>
      </p:sp>
      <p:sp>
        <p:nvSpPr>
          <p:cNvPr id="9" name="WordArt 11"/>
          <p:cNvSpPr>
            <a:spLocks noChangeArrowheads="1" noChangeShapeType="1" noTextEdit="1"/>
          </p:cNvSpPr>
          <p:nvPr/>
        </p:nvSpPr>
        <p:spPr bwMode="auto">
          <a:xfrm>
            <a:off x="2207805" y="522253"/>
            <a:ext cx="4322751" cy="722907"/>
          </a:xfrm>
          <a:prstGeom prst="rect">
            <a:avLst/>
          </a:prstGeom>
        </p:spPr>
        <p:txBody>
          <a:bodyPr wrap="none" lIns="73884" tIns="36942" rIns="73884" bIns="36942" fromWordArt="1">
            <a:prstTxWarp prst="textPlain">
              <a:avLst>
                <a:gd name="adj" fmla="val 50000"/>
              </a:avLst>
            </a:prstTxWarp>
          </a:bodyPr>
          <a:lstStyle/>
          <a:p>
            <a:pPr algn="ctr"/>
            <a:r>
              <a:rPr lang="id-ID" sz="2900" kern="10" dirty="0">
                <a:ln w="9525">
                  <a:solidFill>
                    <a:srgbClr val="000000"/>
                  </a:solidFill>
                  <a:round/>
                  <a:headEnd/>
                  <a:tailEnd/>
                </a:ln>
                <a:solidFill>
                  <a:srgbClr val="FFFF00"/>
                </a:solidFill>
                <a:latin typeface="Arial Black"/>
              </a:rPr>
              <a:t>Hargailah sahabatmu</a:t>
            </a:r>
          </a:p>
        </p:txBody>
      </p:sp>
      <p:pic>
        <p:nvPicPr>
          <p:cNvPr id="10" name="Picture 9" descr="Shbt1.jpeg"/>
          <p:cNvPicPr>
            <a:picLocks noChangeAspect="1"/>
          </p:cNvPicPr>
          <p:nvPr/>
        </p:nvPicPr>
        <p:blipFill>
          <a:blip r:embed="rId3"/>
          <a:srcRect/>
          <a:stretch>
            <a:fillRect/>
          </a:stretch>
        </p:blipFill>
        <p:spPr bwMode="auto">
          <a:xfrm>
            <a:off x="613347" y="1821013"/>
            <a:ext cx="3023972" cy="3710741"/>
          </a:xfrm>
          <a:prstGeom prst="rect">
            <a:avLst/>
          </a:prstGeom>
          <a:noFill/>
          <a:ln w="9525">
            <a:noFill/>
            <a:miter lim="800000"/>
            <a:headEnd/>
            <a:tailEnd/>
          </a:ln>
        </p:spPr>
      </p:pic>
    </p:spTree>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2" fill="hold" grpId="0" nodeType="afterEffect">
                                  <p:stCondLst>
                                    <p:cond delay="0"/>
                                  </p:stCondLst>
                                  <p:childTnLst>
                                    <p:set>
                                      <p:cBhvr>
                                        <p:cTn id="6" dur="1" fill="hold">
                                          <p:stCondLst>
                                            <p:cond delay="0"/>
                                          </p:stCondLst>
                                        </p:cTn>
                                        <p:tgtEl>
                                          <p:spTgt spid="9"/>
                                        </p:tgtEl>
                                        <p:attrNameLst>
                                          <p:attrName>style.visibility</p:attrName>
                                        </p:attrNameLst>
                                      </p:cBhvr>
                                      <p:to>
                                        <p:strVal val="visible"/>
                                      </p:to>
                                    </p:set>
                                    <p:anim calcmode="lin" valueType="num">
                                      <p:cBhvr additive="base">
                                        <p:cTn id="7" dur="2000" fill="hold"/>
                                        <p:tgtEl>
                                          <p:spTgt spid="9"/>
                                        </p:tgtEl>
                                        <p:attrNameLst>
                                          <p:attrName>ppt_x</p:attrName>
                                        </p:attrNameLst>
                                      </p:cBhvr>
                                      <p:tavLst>
                                        <p:tav tm="0">
                                          <p:val>
                                            <p:strVal val="1+#ppt_w/2"/>
                                          </p:val>
                                        </p:tav>
                                        <p:tav tm="100000">
                                          <p:val>
                                            <p:strVal val="#ppt_x"/>
                                          </p:val>
                                        </p:tav>
                                      </p:tavLst>
                                    </p:anim>
                                    <p:anim calcmode="lin" valueType="num">
                                      <p:cBhvr additive="base">
                                        <p:cTn id="8" dur="2000" fill="hold"/>
                                        <p:tgtEl>
                                          <p:spTgt spid="9"/>
                                        </p:tgtEl>
                                        <p:attrNameLst>
                                          <p:attrName>ppt_y</p:attrName>
                                        </p:attrNameLst>
                                      </p:cBhvr>
                                      <p:tavLst>
                                        <p:tav tm="0">
                                          <p:val>
                                            <p:strVal val="#ppt_y"/>
                                          </p:val>
                                        </p:tav>
                                        <p:tav tm="100000">
                                          <p:val>
                                            <p:strVal val="#ppt_y"/>
                                          </p:val>
                                        </p:tav>
                                      </p:tavLst>
                                    </p:anim>
                                  </p:childTnLst>
                                  <p:subTnLst>
                                    <p:audio>
                                      <p:cMediaNode>
                                        <p:cTn display="0" masterRel="sameClick">
                                          <p:stCondLst>
                                            <p:cond evt="begin" delay="0">
                                              <p:tn val="5"/>
                                            </p:cond>
                                          </p:stCondLst>
                                          <p:endCondLst>
                                            <p:cond evt="onStopAudio" delay="0">
                                              <p:tgtEl>
                                                <p:sldTgt/>
                                              </p:tgtEl>
                                            </p:cond>
                                          </p:endCondLst>
                                        </p:cTn>
                                        <p:tgtEl>
                                          <p:sndTgt r:embed="rId2" name="camera.wav" builtIn="1"/>
                                        </p:tgtEl>
                                      </p:cMediaNode>
                                    </p:audio>
                                  </p:subTnLst>
                                </p:cTn>
                              </p:par>
                              <p:par>
                                <p:cTn id="9" presetID="2" presetClass="entr" presetSubtype="2" fill="hold" grpId="0" nodeType="withEffect">
                                  <p:stCondLst>
                                    <p:cond delay="0"/>
                                  </p:stCondLst>
                                  <p:childTnLst>
                                    <p:set>
                                      <p:cBhvr>
                                        <p:cTn id="10" dur="1" fill="hold">
                                          <p:stCondLst>
                                            <p:cond delay="0"/>
                                          </p:stCondLst>
                                        </p:cTn>
                                        <p:tgtEl>
                                          <p:spTgt spid="8"/>
                                        </p:tgtEl>
                                        <p:attrNameLst>
                                          <p:attrName>style.visibility</p:attrName>
                                        </p:attrNameLst>
                                      </p:cBhvr>
                                      <p:to>
                                        <p:strVal val="visible"/>
                                      </p:to>
                                    </p:set>
                                    <p:anim calcmode="lin" valueType="num">
                                      <p:cBhvr additive="base">
                                        <p:cTn id="11" dur="2000" fill="hold"/>
                                        <p:tgtEl>
                                          <p:spTgt spid="8"/>
                                        </p:tgtEl>
                                        <p:attrNameLst>
                                          <p:attrName>ppt_x</p:attrName>
                                        </p:attrNameLst>
                                      </p:cBhvr>
                                      <p:tavLst>
                                        <p:tav tm="0">
                                          <p:val>
                                            <p:strVal val="1+#ppt_w/2"/>
                                          </p:val>
                                        </p:tav>
                                        <p:tav tm="100000">
                                          <p:val>
                                            <p:strVal val="#ppt_x"/>
                                          </p:val>
                                        </p:tav>
                                      </p:tavLst>
                                    </p:anim>
                                    <p:anim calcmode="lin" valueType="num">
                                      <p:cBhvr additive="base">
                                        <p:cTn id="12" dur="2000" fill="hold"/>
                                        <p:tgtEl>
                                          <p:spTgt spid="8"/>
                                        </p:tgtEl>
                                        <p:attrNameLst>
                                          <p:attrName>ppt_y</p:attrName>
                                        </p:attrNameLst>
                                      </p:cBhvr>
                                      <p:tavLst>
                                        <p:tav tm="0">
                                          <p:val>
                                            <p:strVal val="#ppt_y"/>
                                          </p:val>
                                        </p:tav>
                                        <p:tav tm="100000">
                                          <p:val>
                                            <p:strVal val="#ppt_y"/>
                                          </p:val>
                                        </p:tav>
                                      </p:tavLst>
                                    </p:anim>
                                  </p:childTnLst>
                                </p:cTn>
                              </p:par>
                            </p:childTnLst>
                          </p:cTn>
                        </p:par>
                      </p:childTnLst>
                    </p:cTn>
                  </p:par>
                  <p:par>
                    <p:cTn id="13" fill="hold">
                      <p:stCondLst>
                        <p:cond delay="indefinite"/>
                      </p:stCondLst>
                      <p:childTnLst>
                        <p:par>
                          <p:cTn id="14" fill="hold">
                            <p:stCondLst>
                              <p:cond delay="0"/>
                            </p:stCondLst>
                            <p:childTnLst>
                              <p:par>
                                <p:cTn id="15" presetID="2" presetClass="entr" presetSubtype="8" fill="hold" nodeType="clickEffect">
                                  <p:stCondLst>
                                    <p:cond delay="0"/>
                                  </p:stCondLst>
                                  <p:childTnLst>
                                    <p:set>
                                      <p:cBhvr>
                                        <p:cTn id="16" dur="1" fill="hold">
                                          <p:stCondLst>
                                            <p:cond delay="0"/>
                                          </p:stCondLst>
                                        </p:cTn>
                                        <p:tgtEl>
                                          <p:spTgt spid="10"/>
                                        </p:tgtEl>
                                        <p:attrNameLst>
                                          <p:attrName>style.visibility</p:attrName>
                                        </p:attrNameLst>
                                      </p:cBhvr>
                                      <p:to>
                                        <p:strVal val="visible"/>
                                      </p:to>
                                    </p:set>
                                    <p:anim calcmode="lin" valueType="num">
                                      <p:cBhvr additive="base">
                                        <p:cTn id="17" dur="2000" fill="hold"/>
                                        <p:tgtEl>
                                          <p:spTgt spid="10"/>
                                        </p:tgtEl>
                                        <p:attrNameLst>
                                          <p:attrName>ppt_x</p:attrName>
                                        </p:attrNameLst>
                                      </p:cBhvr>
                                      <p:tavLst>
                                        <p:tav tm="0">
                                          <p:val>
                                            <p:strVal val="0-#ppt_w/2"/>
                                          </p:val>
                                        </p:tav>
                                        <p:tav tm="100000">
                                          <p:val>
                                            <p:strVal val="#ppt_x"/>
                                          </p:val>
                                        </p:tav>
                                      </p:tavLst>
                                    </p:anim>
                                    <p:anim calcmode="lin" valueType="num">
                                      <p:cBhvr additive="base">
                                        <p:cTn id="18" dur="2000" fill="hold"/>
                                        <p:tgtEl>
                                          <p:spTgt spid="10"/>
                                        </p:tgtEl>
                                        <p:attrNameLst>
                                          <p:attrName>ppt_y</p:attrName>
                                        </p:attrNameLst>
                                      </p:cBhvr>
                                      <p:tavLst>
                                        <p:tav tm="0">
                                          <p:val>
                                            <p:strVal val="#ppt_y"/>
                                          </p:val>
                                        </p:tav>
                                        <p:tav tm="100000">
                                          <p:val>
                                            <p:strVal val="#ppt_y"/>
                                          </p:val>
                                        </p:tav>
                                      </p:tavLst>
                                    </p:anim>
                                  </p:childTnLst>
                                </p:cTn>
                              </p:par>
                            </p:childTnLst>
                          </p:cTn>
                        </p:par>
                      </p:childTnLst>
                    </p:cTn>
                  </p:par>
                  <p:par>
                    <p:cTn id="19" fill="hold">
                      <p:stCondLst>
                        <p:cond delay="indefinite"/>
                      </p:stCondLst>
                      <p:childTnLst>
                        <p:par>
                          <p:cTn id="20" fill="hold">
                            <p:stCondLst>
                              <p:cond delay="0"/>
                            </p:stCondLst>
                            <p:childTnLst>
                              <p:par>
                                <p:cTn id="21" presetID="2" presetClass="entr" presetSubtype="6" fill="hold" grpId="0" nodeType="clickEffect">
                                  <p:stCondLst>
                                    <p:cond delay="0"/>
                                  </p:stCondLst>
                                  <p:childTnLst>
                                    <p:set>
                                      <p:cBhvr>
                                        <p:cTn id="22" dur="1" fill="hold">
                                          <p:stCondLst>
                                            <p:cond delay="0"/>
                                          </p:stCondLst>
                                        </p:cTn>
                                        <p:tgtEl>
                                          <p:spTgt spid="7">
                                            <p:txEl>
                                              <p:pRg st="0" end="0"/>
                                            </p:txEl>
                                          </p:spTgt>
                                        </p:tgtEl>
                                        <p:attrNameLst>
                                          <p:attrName>style.visibility</p:attrName>
                                        </p:attrNameLst>
                                      </p:cBhvr>
                                      <p:to>
                                        <p:strVal val="visible"/>
                                      </p:to>
                                    </p:set>
                                    <p:anim calcmode="lin" valueType="num">
                                      <p:cBhvr additive="base">
                                        <p:cTn id="23" dur="2000" fill="hold"/>
                                        <p:tgtEl>
                                          <p:spTgt spid="7">
                                            <p:txEl>
                                              <p:pRg st="0" end="0"/>
                                            </p:txEl>
                                          </p:spTgt>
                                        </p:tgtEl>
                                        <p:attrNameLst>
                                          <p:attrName>ppt_x</p:attrName>
                                        </p:attrNameLst>
                                      </p:cBhvr>
                                      <p:tavLst>
                                        <p:tav tm="0">
                                          <p:val>
                                            <p:strVal val="1+#ppt_w/2"/>
                                          </p:val>
                                        </p:tav>
                                        <p:tav tm="100000">
                                          <p:val>
                                            <p:strVal val="#ppt_x"/>
                                          </p:val>
                                        </p:tav>
                                      </p:tavLst>
                                    </p:anim>
                                    <p:anim calcmode="lin" valueType="num">
                                      <p:cBhvr additive="base">
                                        <p:cTn id="24" dur="2000" fill="hold"/>
                                        <p:tgtEl>
                                          <p:spTgt spid="7">
                                            <p:txEl>
                                              <p:pRg st="0" end="0"/>
                                            </p:txEl>
                                          </p:spTgt>
                                        </p:tgtEl>
                                        <p:attrNameLst>
                                          <p:attrName>ppt_y</p:attrName>
                                        </p:attrNameLst>
                                      </p:cBhvr>
                                      <p:tavLst>
                                        <p:tav tm="0">
                                          <p:val>
                                            <p:strVal val="1+#ppt_h/2"/>
                                          </p:val>
                                        </p:tav>
                                        <p:tav tm="100000">
                                          <p:val>
                                            <p:strVal val="#ppt_y"/>
                                          </p:val>
                                        </p:tav>
                                      </p:tavLst>
                                    </p:anim>
                                  </p:childTnLst>
                                </p:cTn>
                              </p:par>
                            </p:childTnLst>
                          </p:cTn>
                        </p:par>
                      </p:childTnLst>
                    </p:cTn>
                  </p:par>
                  <p:par>
                    <p:cTn id="25" fill="hold">
                      <p:stCondLst>
                        <p:cond delay="indefinite"/>
                      </p:stCondLst>
                      <p:childTnLst>
                        <p:par>
                          <p:cTn id="26" fill="hold">
                            <p:stCondLst>
                              <p:cond delay="0"/>
                            </p:stCondLst>
                            <p:childTnLst>
                              <p:par>
                                <p:cTn id="27" presetID="2" presetClass="entr" presetSubtype="6" fill="hold" grpId="0" nodeType="clickEffect">
                                  <p:stCondLst>
                                    <p:cond delay="0"/>
                                  </p:stCondLst>
                                  <p:childTnLst>
                                    <p:set>
                                      <p:cBhvr>
                                        <p:cTn id="28" dur="1" fill="hold">
                                          <p:stCondLst>
                                            <p:cond delay="0"/>
                                          </p:stCondLst>
                                        </p:cTn>
                                        <p:tgtEl>
                                          <p:spTgt spid="7">
                                            <p:txEl>
                                              <p:pRg st="1" end="1"/>
                                            </p:txEl>
                                          </p:spTgt>
                                        </p:tgtEl>
                                        <p:attrNameLst>
                                          <p:attrName>style.visibility</p:attrName>
                                        </p:attrNameLst>
                                      </p:cBhvr>
                                      <p:to>
                                        <p:strVal val="visible"/>
                                      </p:to>
                                    </p:set>
                                    <p:anim calcmode="lin" valueType="num">
                                      <p:cBhvr additive="base">
                                        <p:cTn id="29" dur="2000" fill="hold"/>
                                        <p:tgtEl>
                                          <p:spTgt spid="7">
                                            <p:txEl>
                                              <p:pRg st="1" end="1"/>
                                            </p:txEl>
                                          </p:spTgt>
                                        </p:tgtEl>
                                        <p:attrNameLst>
                                          <p:attrName>ppt_x</p:attrName>
                                        </p:attrNameLst>
                                      </p:cBhvr>
                                      <p:tavLst>
                                        <p:tav tm="0">
                                          <p:val>
                                            <p:strVal val="1+#ppt_w/2"/>
                                          </p:val>
                                        </p:tav>
                                        <p:tav tm="100000">
                                          <p:val>
                                            <p:strVal val="#ppt_x"/>
                                          </p:val>
                                        </p:tav>
                                      </p:tavLst>
                                    </p:anim>
                                    <p:anim calcmode="lin" valueType="num">
                                      <p:cBhvr additive="base">
                                        <p:cTn id="30" dur="2000" fill="hold"/>
                                        <p:tgtEl>
                                          <p:spTgt spid="7">
                                            <p:txEl>
                                              <p:pRg st="1" end="1"/>
                                            </p:txEl>
                                          </p:spTgt>
                                        </p:tgtEl>
                                        <p:attrNameLst>
                                          <p:attrName>ppt_y</p:attrName>
                                        </p:attrNameLst>
                                      </p:cBhvr>
                                      <p:tavLst>
                                        <p:tav tm="0">
                                          <p:val>
                                            <p:strVal val="1+#ppt_h/2"/>
                                          </p:val>
                                        </p:tav>
                                        <p:tav tm="100000">
                                          <p:val>
                                            <p:strVal val="#ppt_y"/>
                                          </p:val>
                                        </p:tav>
                                      </p:tavLst>
                                    </p:anim>
                                  </p:childTnLst>
                                </p:cTn>
                              </p:par>
                            </p:childTnLst>
                          </p:cTn>
                        </p:par>
                      </p:childTnLst>
                    </p:cTn>
                  </p:par>
                  <p:par>
                    <p:cTn id="31" fill="hold">
                      <p:stCondLst>
                        <p:cond delay="indefinite"/>
                      </p:stCondLst>
                      <p:childTnLst>
                        <p:par>
                          <p:cTn id="32" fill="hold">
                            <p:stCondLst>
                              <p:cond delay="0"/>
                            </p:stCondLst>
                            <p:childTnLst>
                              <p:par>
                                <p:cTn id="33" presetID="2" presetClass="entr" presetSubtype="6" fill="hold" grpId="0" nodeType="clickEffect">
                                  <p:stCondLst>
                                    <p:cond delay="0"/>
                                  </p:stCondLst>
                                  <p:childTnLst>
                                    <p:set>
                                      <p:cBhvr>
                                        <p:cTn id="34" dur="1" fill="hold">
                                          <p:stCondLst>
                                            <p:cond delay="0"/>
                                          </p:stCondLst>
                                        </p:cTn>
                                        <p:tgtEl>
                                          <p:spTgt spid="7">
                                            <p:txEl>
                                              <p:pRg st="2" end="2"/>
                                            </p:txEl>
                                          </p:spTgt>
                                        </p:tgtEl>
                                        <p:attrNameLst>
                                          <p:attrName>style.visibility</p:attrName>
                                        </p:attrNameLst>
                                      </p:cBhvr>
                                      <p:to>
                                        <p:strVal val="visible"/>
                                      </p:to>
                                    </p:set>
                                    <p:anim calcmode="lin" valueType="num">
                                      <p:cBhvr additive="base">
                                        <p:cTn id="35" dur="2000" fill="hold"/>
                                        <p:tgtEl>
                                          <p:spTgt spid="7">
                                            <p:txEl>
                                              <p:pRg st="2" end="2"/>
                                            </p:txEl>
                                          </p:spTgt>
                                        </p:tgtEl>
                                        <p:attrNameLst>
                                          <p:attrName>ppt_x</p:attrName>
                                        </p:attrNameLst>
                                      </p:cBhvr>
                                      <p:tavLst>
                                        <p:tav tm="0">
                                          <p:val>
                                            <p:strVal val="1+#ppt_w/2"/>
                                          </p:val>
                                        </p:tav>
                                        <p:tav tm="100000">
                                          <p:val>
                                            <p:strVal val="#ppt_x"/>
                                          </p:val>
                                        </p:tav>
                                      </p:tavLst>
                                    </p:anim>
                                    <p:anim calcmode="lin" valueType="num">
                                      <p:cBhvr additive="base">
                                        <p:cTn id="36" dur="2000" fill="hold"/>
                                        <p:tgtEl>
                                          <p:spTgt spid="7">
                                            <p:txEl>
                                              <p:pRg st="2" end="2"/>
                                            </p:txEl>
                                          </p:spTgt>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build="p"/>
      <p:bldP spid="8" grpId="0" animBg="1"/>
      <p:bldP spid="9" grpId="0" animBg="1"/>
    </p:bld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WordArt 15"/>
          <p:cNvSpPr>
            <a:spLocks noChangeArrowheads="1" noChangeShapeType="1" noTextEdit="1"/>
          </p:cNvSpPr>
          <p:nvPr/>
        </p:nvSpPr>
        <p:spPr bwMode="auto">
          <a:xfrm>
            <a:off x="425189" y="398562"/>
            <a:ext cx="1122841" cy="1113222"/>
          </a:xfrm>
          <a:prstGeom prst="rect">
            <a:avLst/>
          </a:prstGeom>
        </p:spPr>
        <p:txBody>
          <a:bodyPr wrap="none" lIns="73884" tIns="36942" rIns="73884" bIns="36942" fromWordArt="1">
            <a:prstTxWarp prst="textDeflateBottom">
              <a:avLst>
                <a:gd name="adj" fmla="val 76472"/>
              </a:avLst>
            </a:prstTxWarp>
            <a:scene3d>
              <a:camera prst="legacyPerspectiveFront">
                <a:rot lat="19799980" lon="19439992" rev="0"/>
              </a:camera>
              <a:lightRig rig="legacyNormal2" dir="t"/>
            </a:scene3d>
            <a:sp3d extrusionH="354000" prstMaterial="legacyMatte">
              <a:extrusionClr>
                <a:srgbClr val="939676"/>
              </a:extrusionClr>
            </a:sp3d>
          </a:bodyPr>
          <a:lstStyle/>
          <a:p>
            <a:pPr algn="ctr"/>
            <a:r>
              <a:rPr lang="id-ID" sz="2900" kern="10" dirty="0">
                <a:ln w="9525">
                  <a:round/>
                  <a:headEnd/>
                  <a:tailEnd/>
                </a:ln>
                <a:solidFill>
                  <a:srgbClr val="00B0F0"/>
                </a:solidFill>
                <a:latin typeface="Impact"/>
              </a:rPr>
              <a:t>2</a:t>
            </a:r>
          </a:p>
        </p:txBody>
      </p:sp>
      <p:sp>
        <p:nvSpPr>
          <p:cNvPr id="5" name="WordArt 14"/>
          <p:cNvSpPr>
            <a:spLocks noChangeArrowheads="1" noChangeShapeType="1" noTextEdit="1"/>
          </p:cNvSpPr>
          <p:nvPr/>
        </p:nvSpPr>
        <p:spPr bwMode="auto">
          <a:xfrm>
            <a:off x="1822935" y="522253"/>
            <a:ext cx="4233560" cy="678928"/>
          </a:xfrm>
          <a:prstGeom prst="rect">
            <a:avLst/>
          </a:prstGeom>
        </p:spPr>
        <p:txBody>
          <a:bodyPr wrap="none" lIns="73884" tIns="36942" rIns="73884" bIns="36942" fromWordArt="1">
            <a:prstTxWarp prst="textPlain">
              <a:avLst>
                <a:gd name="adj" fmla="val 50000"/>
              </a:avLst>
            </a:prstTxWarp>
          </a:bodyPr>
          <a:lstStyle/>
          <a:p>
            <a:pPr algn="ctr"/>
            <a:r>
              <a:rPr lang="id-ID" sz="2900" kern="10" dirty="0">
                <a:ln w="9525">
                  <a:solidFill>
                    <a:srgbClr val="000000"/>
                  </a:solidFill>
                  <a:round/>
                  <a:headEnd/>
                  <a:tailEnd/>
                </a:ln>
                <a:solidFill>
                  <a:srgbClr val="FFFF00"/>
                </a:solidFill>
                <a:latin typeface="Arial Black"/>
              </a:rPr>
              <a:t>BERIKAN DORONGAN</a:t>
            </a:r>
          </a:p>
        </p:txBody>
      </p:sp>
      <p:sp>
        <p:nvSpPr>
          <p:cNvPr id="6" name="Rectangle 16"/>
          <p:cNvSpPr>
            <a:spLocks noChangeArrowheads="1"/>
          </p:cNvSpPr>
          <p:nvPr/>
        </p:nvSpPr>
        <p:spPr bwMode="auto">
          <a:xfrm rot="10800000" flipV="1">
            <a:off x="393422" y="1539883"/>
            <a:ext cx="4178578" cy="4989034"/>
          </a:xfrm>
          <a:prstGeom prst="rect">
            <a:avLst/>
          </a:prstGeom>
          <a:noFill/>
          <a:ln w="9525">
            <a:noFill/>
            <a:miter lim="800000"/>
            <a:headEnd/>
            <a:tailEnd/>
          </a:ln>
        </p:spPr>
        <p:txBody>
          <a:bodyPr lIns="91413" tIns="45708" rIns="91413" bIns="45708">
            <a:spAutoFit/>
          </a:bodyPr>
          <a:lstStyle/>
          <a:p>
            <a:pPr algn="just" defTabSz="912000">
              <a:spcBef>
                <a:spcPct val="20000"/>
              </a:spcBef>
            </a:pPr>
            <a:r>
              <a:rPr lang="en-US" sz="2300" dirty="0" err="1"/>
              <a:t>Dukunglah</a:t>
            </a:r>
            <a:r>
              <a:rPr lang="en-US" sz="2300" dirty="0"/>
              <a:t> </a:t>
            </a:r>
            <a:r>
              <a:rPr lang="en-US" sz="2300" dirty="0" err="1"/>
              <a:t>sahabatmu</a:t>
            </a:r>
            <a:r>
              <a:rPr lang="id-ID" sz="2300" dirty="0"/>
              <a:t>, karena</a:t>
            </a:r>
          </a:p>
          <a:p>
            <a:pPr algn="just" defTabSz="912000">
              <a:spcBef>
                <a:spcPct val="20000"/>
              </a:spcBef>
            </a:pPr>
            <a:r>
              <a:rPr lang="id-ID" sz="2300" dirty="0"/>
              <a:t>S</a:t>
            </a:r>
            <a:r>
              <a:rPr lang="en-US" sz="2300" dirty="0" err="1"/>
              <a:t>ahabat</a:t>
            </a:r>
            <a:r>
              <a:rPr lang="en-US" sz="2300" dirty="0"/>
              <a:t> </a:t>
            </a:r>
            <a:r>
              <a:rPr lang="id-ID" sz="2300" dirty="0"/>
              <a:t>S</a:t>
            </a:r>
            <a:r>
              <a:rPr lang="en-US" sz="2300" dirty="0" err="1"/>
              <a:t>ejati</a:t>
            </a:r>
            <a:r>
              <a:rPr lang="en-US" sz="2300" dirty="0"/>
              <a:t> </a:t>
            </a:r>
            <a:r>
              <a:rPr lang="en-US" sz="2300" dirty="0" err="1"/>
              <a:t>selalu</a:t>
            </a:r>
            <a:r>
              <a:rPr lang="en-US" sz="2300" dirty="0"/>
              <a:t> </a:t>
            </a:r>
            <a:r>
              <a:rPr lang="en-US" sz="2300" dirty="0" err="1"/>
              <a:t>saling</a:t>
            </a:r>
            <a:r>
              <a:rPr lang="en-US" sz="2300" dirty="0"/>
              <a:t> </a:t>
            </a:r>
            <a:r>
              <a:rPr lang="en-US" sz="2300" dirty="0" err="1"/>
              <a:t>menyemangati</a:t>
            </a:r>
            <a:r>
              <a:rPr lang="en-US" sz="2300" dirty="0"/>
              <a:t> </a:t>
            </a:r>
            <a:r>
              <a:rPr lang="en-US" sz="2300" dirty="0" err="1"/>
              <a:t>dan</a:t>
            </a:r>
            <a:r>
              <a:rPr lang="id-ID" sz="2300" dirty="0"/>
              <a:t> selalu </a:t>
            </a:r>
            <a:r>
              <a:rPr lang="en-US" sz="2300" b="1" dirty="0" err="1">
                <a:solidFill>
                  <a:srgbClr val="FFFF00"/>
                </a:solidFill>
              </a:rPr>
              <a:t>mendorong</a:t>
            </a:r>
            <a:r>
              <a:rPr lang="id-ID" sz="2300" b="1" dirty="0">
                <a:solidFill>
                  <a:srgbClr val="FFFF00"/>
                </a:solidFill>
              </a:rPr>
              <a:t> </a:t>
            </a:r>
            <a:r>
              <a:rPr lang="en-US" sz="2300" b="1" dirty="0">
                <a:solidFill>
                  <a:srgbClr val="FFFF00"/>
                </a:solidFill>
              </a:rPr>
              <a:t> </a:t>
            </a:r>
            <a:r>
              <a:rPr lang="en-US" sz="2300" dirty="0" err="1"/>
              <a:t>supaya</a:t>
            </a:r>
            <a:r>
              <a:rPr lang="en-US" sz="2300" dirty="0"/>
              <a:t> </a:t>
            </a:r>
            <a:r>
              <a:rPr lang="en-US" sz="2300" dirty="0" err="1"/>
              <a:t>mereka</a:t>
            </a:r>
            <a:r>
              <a:rPr lang="en-US" sz="2300" dirty="0"/>
              <a:t> </a:t>
            </a:r>
            <a:r>
              <a:rPr lang="en-US" sz="2300" dirty="0" err="1"/>
              <a:t>bersama</a:t>
            </a:r>
            <a:r>
              <a:rPr lang="en-US" sz="2300" dirty="0"/>
              <a:t>  </a:t>
            </a:r>
            <a:r>
              <a:rPr lang="en-US" sz="2300" dirty="0" err="1"/>
              <a:t>sama</a:t>
            </a:r>
            <a:r>
              <a:rPr lang="en-US" sz="2300" dirty="0"/>
              <a:t> </a:t>
            </a:r>
            <a:r>
              <a:rPr lang="en-US" sz="2300" dirty="0" err="1"/>
              <a:t>dapat</a:t>
            </a:r>
            <a:r>
              <a:rPr lang="en-US" sz="2300" dirty="0"/>
              <a:t> </a:t>
            </a:r>
            <a:r>
              <a:rPr lang="en-US" sz="2300" dirty="0" err="1"/>
              <a:t>menjadi</a:t>
            </a:r>
            <a:r>
              <a:rPr lang="en-US" sz="2300" dirty="0"/>
              <a:t> yang </a:t>
            </a:r>
            <a:r>
              <a:rPr lang="en-US" sz="2300" dirty="0" err="1"/>
              <a:t>terbaik</a:t>
            </a:r>
            <a:r>
              <a:rPr lang="id-ID" sz="2300" dirty="0"/>
              <a:t>, dan b</a:t>
            </a:r>
            <a:r>
              <a:rPr lang="en-US" sz="2300" dirty="0" err="1"/>
              <a:t>ukan</a:t>
            </a:r>
            <a:r>
              <a:rPr lang="id-ID" sz="2300" dirty="0"/>
              <a:t> </a:t>
            </a:r>
            <a:r>
              <a:rPr lang="en-US" sz="2300" dirty="0" err="1"/>
              <a:t>saling</a:t>
            </a:r>
            <a:r>
              <a:rPr lang="en-US" sz="2300" dirty="0"/>
              <a:t> </a:t>
            </a:r>
            <a:r>
              <a:rPr lang="en-US" sz="2300" dirty="0" err="1"/>
              <a:t>menjatuhkan</a:t>
            </a:r>
            <a:r>
              <a:rPr lang="id-ID" sz="2300" dirty="0"/>
              <a:t> apalagi menjelek-jelekan</a:t>
            </a:r>
            <a:r>
              <a:rPr lang="en-US" sz="2300" dirty="0"/>
              <a:t>. </a:t>
            </a:r>
            <a:endParaRPr lang="id-ID" sz="2300" dirty="0"/>
          </a:p>
          <a:p>
            <a:pPr algn="just" defTabSz="912000">
              <a:spcBef>
                <a:spcPct val="20000"/>
              </a:spcBef>
            </a:pPr>
            <a:r>
              <a:rPr lang="id-ID" sz="2300" dirty="0"/>
              <a:t>Sahabat Sejati </a:t>
            </a:r>
            <a:r>
              <a:rPr lang="en-US" sz="2300" dirty="0" err="1"/>
              <a:t>turut</a:t>
            </a:r>
            <a:r>
              <a:rPr lang="en-US" sz="2300" dirty="0"/>
              <a:t> </a:t>
            </a:r>
            <a:r>
              <a:rPr lang="en-US" sz="2300" b="1" dirty="0" err="1">
                <a:solidFill>
                  <a:srgbClr val="FFFF00"/>
                </a:solidFill>
              </a:rPr>
              <a:t>bahagia</a:t>
            </a:r>
            <a:r>
              <a:rPr lang="en-US" sz="2300" dirty="0"/>
              <a:t> </a:t>
            </a:r>
            <a:r>
              <a:rPr lang="en-US" sz="2300" dirty="0" err="1"/>
              <a:t>ketika</a:t>
            </a:r>
            <a:r>
              <a:rPr lang="en-US" sz="2300" dirty="0"/>
              <a:t> </a:t>
            </a:r>
            <a:r>
              <a:rPr lang="en-US" sz="2300" dirty="0" err="1"/>
              <a:t>sahabat</a:t>
            </a:r>
            <a:r>
              <a:rPr lang="id-ID" sz="2300" dirty="0"/>
              <a:t>nya</a:t>
            </a:r>
            <a:r>
              <a:rPr lang="en-US" sz="2300" dirty="0"/>
              <a:t> </a:t>
            </a:r>
            <a:r>
              <a:rPr lang="en-US" sz="2300" dirty="0" err="1"/>
              <a:t>berhasil</a:t>
            </a:r>
            <a:r>
              <a:rPr lang="en-US" sz="2300" dirty="0"/>
              <a:t> </a:t>
            </a:r>
            <a:r>
              <a:rPr lang="en-US" sz="2300" dirty="0" err="1"/>
              <a:t>mencapai</a:t>
            </a:r>
            <a:r>
              <a:rPr lang="en-US" sz="2300" dirty="0"/>
              <a:t> </a:t>
            </a:r>
            <a:r>
              <a:rPr lang="en-US" sz="2300" dirty="0" err="1"/>
              <a:t>apa</a:t>
            </a:r>
            <a:r>
              <a:rPr lang="en-US" sz="2300" dirty="0"/>
              <a:t> yang </a:t>
            </a:r>
            <a:r>
              <a:rPr lang="en-US" sz="2300" dirty="0" err="1"/>
              <a:t>diinginkan</a:t>
            </a:r>
            <a:r>
              <a:rPr lang="id-ID" sz="2300" dirty="0"/>
              <a:t> </a:t>
            </a:r>
            <a:r>
              <a:rPr lang="en-US" sz="2300" dirty="0" err="1"/>
              <a:t>nya</a:t>
            </a:r>
            <a:r>
              <a:rPr lang="id-ID" sz="2300" dirty="0"/>
              <a:t> ( Prestasi )</a:t>
            </a:r>
            <a:r>
              <a:rPr lang="en-US" sz="2300" dirty="0"/>
              <a:t> </a:t>
            </a:r>
            <a:r>
              <a:rPr lang="en-US" sz="2300" dirty="0" err="1"/>
              <a:t>dan</a:t>
            </a:r>
            <a:r>
              <a:rPr lang="en-US" sz="2300" dirty="0"/>
              <a:t> </a:t>
            </a:r>
            <a:r>
              <a:rPr lang="en-US" sz="2300" dirty="0" err="1"/>
              <a:t>tidak</a:t>
            </a:r>
            <a:r>
              <a:rPr lang="en-US" sz="2300" dirty="0"/>
              <a:t> </a:t>
            </a:r>
            <a:r>
              <a:rPr lang="en-US" sz="2300" dirty="0" err="1"/>
              <a:t>merasa</a:t>
            </a:r>
            <a:r>
              <a:rPr lang="en-US" sz="2300" dirty="0"/>
              <a:t> </a:t>
            </a:r>
            <a:r>
              <a:rPr lang="en-US" sz="2300" dirty="0" err="1"/>
              <a:t>tersaingi</a:t>
            </a:r>
            <a:r>
              <a:rPr lang="en-US" sz="2300" dirty="0"/>
              <a:t>.</a:t>
            </a:r>
          </a:p>
        </p:txBody>
      </p:sp>
      <p:pic>
        <p:nvPicPr>
          <p:cNvPr id="7" name="Picture 6" descr="tebing5.gif"/>
          <p:cNvPicPr>
            <a:picLocks noChangeAspect="1"/>
          </p:cNvPicPr>
          <p:nvPr/>
        </p:nvPicPr>
        <p:blipFill>
          <a:blip r:embed="rId3"/>
          <a:stretch>
            <a:fillRect/>
          </a:stretch>
        </p:blipFill>
        <p:spPr>
          <a:xfrm>
            <a:off x="5066835" y="1573616"/>
            <a:ext cx="3683772" cy="4762152"/>
          </a:xfrm>
          <a:prstGeom prst="rect">
            <a:avLst/>
          </a:prstGeom>
          <a:solidFill>
            <a:srgbClr val="FFFFFF">
              <a:shade val="85000"/>
            </a:srgbClr>
          </a:solidFill>
          <a:ln w="88900" cap="sq">
            <a:solidFill>
              <a:srgbClr val="FFFFFF"/>
            </a:solidFill>
            <a:miter lim="800000"/>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p:spPr>
      </p:pic>
    </p:spTree>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6" presetClass="entr" presetSubtype="32" fill="hold" grpId="0" nodeType="withEffect">
                                  <p:stCondLst>
                                    <p:cond delay="0"/>
                                  </p:stCondLst>
                                  <p:childTnLst>
                                    <p:set>
                                      <p:cBhvr>
                                        <p:cTn id="6" dur="1" fill="hold">
                                          <p:stCondLst>
                                            <p:cond delay="0"/>
                                          </p:stCondLst>
                                        </p:cTn>
                                        <p:tgtEl>
                                          <p:spTgt spid="8"/>
                                        </p:tgtEl>
                                        <p:attrNameLst>
                                          <p:attrName>style.visibility</p:attrName>
                                        </p:attrNameLst>
                                      </p:cBhvr>
                                      <p:to>
                                        <p:strVal val="visible"/>
                                      </p:to>
                                    </p:set>
                                    <p:animEffect transition="in" filter="circle(out)">
                                      <p:cBhvr>
                                        <p:cTn id="7" dur="2000"/>
                                        <p:tgtEl>
                                          <p:spTgt spid="8"/>
                                        </p:tgtEl>
                                      </p:cBhvr>
                                    </p:animEffect>
                                  </p:childTnLst>
                                  <p:subTnLst>
                                    <p:audio>
                                      <p:cMediaNode>
                                        <p:cTn display="0" masterRel="sameClick">
                                          <p:stCondLst>
                                            <p:cond evt="begin" delay="0">
                                              <p:tn val="5"/>
                                            </p:cond>
                                          </p:stCondLst>
                                          <p:endCondLst>
                                            <p:cond evt="onStopAudio" delay="0">
                                              <p:tgtEl>
                                                <p:sldTgt/>
                                              </p:tgtEl>
                                            </p:cond>
                                          </p:endCondLst>
                                        </p:cTn>
                                        <p:tgtEl>
                                          <p:sndTgt r:embed="rId2" name="coin.wav" builtIn="1"/>
                                        </p:tgtEl>
                                      </p:cMediaNode>
                                    </p:audio>
                                  </p:subTnLst>
                                </p:cTn>
                              </p:par>
                              <p:par>
                                <p:cTn id="8" presetID="6" presetClass="entr" presetSubtype="32" fill="hold" grpId="0" nodeType="withEffect">
                                  <p:stCondLst>
                                    <p:cond delay="2000"/>
                                  </p:stCondLst>
                                  <p:childTnLst>
                                    <p:set>
                                      <p:cBhvr>
                                        <p:cTn id="9" dur="1" fill="hold">
                                          <p:stCondLst>
                                            <p:cond delay="0"/>
                                          </p:stCondLst>
                                        </p:cTn>
                                        <p:tgtEl>
                                          <p:spTgt spid="5"/>
                                        </p:tgtEl>
                                        <p:attrNameLst>
                                          <p:attrName>style.visibility</p:attrName>
                                        </p:attrNameLst>
                                      </p:cBhvr>
                                      <p:to>
                                        <p:strVal val="visible"/>
                                      </p:to>
                                    </p:set>
                                    <p:animEffect transition="in" filter="circle(out)">
                                      <p:cBhvr>
                                        <p:cTn id="10" dur="2000"/>
                                        <p:tgtEl>
                                          <p:spTgt spid="5"/>
                                        </p:tgtEl>
                                      </p:cBhvr>
                                    </p:animEffect>
                                  </p:childTnLst>
                                </p:cTn>
                              </p:par>
                            </p:childTnLst>
                          </p:cTn>
                        </p:par>
                      </p:childTnLst>
                    </p:cTn>
                  </p:par>
                  <p:par>
                    <p:cTn id="11" fill="hold">
                      <p:stCondLst>
                        <p:cond delay="indefinite"/>
                      </p:stCondLst>
                      <p:childTnLst>
                        <p:par>
                          <p:cTn id="12" fill="hold">
                            <p:stCondLst>
                              <p:cond delay="0"/>
                            </p:stCondLst>
                            <p:childTnLst>
                              <p:par>
                                <p:cTn id="13" presetID="47" presetClass="entr" presetSubtype="0" fill="hold" nodeType="clickEffect">
                                  <p:stCondLst>
                                    <p:cond delay="0"/>
                                  </p:stCondLst>
                                  <p:childTnLst>
                                    <p:set>
                                      <p:cBhvr>
                                        <p:cTn id="14" dur="1" fill="hold">
                                          <p:stCondLst>
                                            <p:cond delay="0"/>
                                          </p:stCondLst>
                                        </p:cTn>
                                        <p:tgtEl>
                                          <p:spTgt spid="7"/>
                                        </p:tgtEl>
                                        <p:attrNameLst>
                                          <p:attrName>style.visibility</p:attrName>
                                        </p:attrNameLst>
                                      </p:cBhvr>
                                      <p:to>
                                        <p:strVal val="visible"/>
                                      </p:to>
                                    </p:set>
                                    <p:animEffect transition="in" filter="fade">
                                      <p:cBhvr>
                                        <p:cTn id="15" dur="1000"/>
                                        <p:tgtEl>
                                          <p:spTgt spid="7"/>
                                        </p:tgtEl>
                                      </p:cBhvr>
                                    </p:animEffect>
                                    <p:anim calcmode="lin" valueType="num">
                                      <p:cBhvr>
                                        <p:cTn id="16" dur="1000" fill="hold"/>
                                        <p:tgtEl>
                                          <p:spTgt spid="7"/>
                                        </p:tgtEl>
                                        <p:attrNameLst>
                                          <p:attrName>ppt_x</p:attrName>
                                        </p:attrNameLst>
                                      </p:cBhvr>
                                      <p:tavLst>
                                        <p:tav tm="0">
                                          <p:val>
                                            <p:strVal val="#ppt_x"/>
                                          </p:val>
                                        </p:tav>
                                        <p:tav tm="100000">
                                          <p:val>
                                            <p:strVal val="#ppt_x"/>
                                          </p:val>
                                        </p:tav>
                                      </p:tavLst>
                                    </p:anim>
                                    <p:anim calcmode="lin" valueType="num">
                                      <p:cBhvr>
                                        <p:cTn id="17" dur="1000" fill="hold"/>
                                        <p:tgtEl>
                                          <p:spTgt spid="7"/>
                                        </p:tgtEl>
                                        <p:attrNameLst>
                                          <p:attrName>ppt_y</p:attrName>
                                        </p:attrNameLst>
                                      </p:cBhvr>
                                      <p:tavLst>
                                        <p:tav tm="0">
                                          <p:val>
                                            <p:strVal val="#ppt_y-.1"/>
                                          </p:val>
                                        </p:tav>
                                        <p:tav tm="100000">
                                          <p:val>
                                            <p:strVal val="#ppt_y"/>
                                          </p:val>
                                        </p:tav>
                                      </p:tavLst>
                                    </p:anim>
                                  </p:childTnLst>
                                </p:cTn>
                              </p:par>
                            </p:childTnLst>
                          </p:cTn>
                        </p:par>
                      </p:childTnLst>
                    </p:cTn>
                  </p:par>
                  <p:par>
                    <p:cTn id="18" fill="hold">
                      <p:stCondLst>
                        <p:cond delay="indefinite"/>
                      </p:stCondLst>
                      <p:childTnLst>
                        <p:par>
                          <p:cTn id="19" fill="hold">
                            <p:stCondLst>
                              <p:cond delay="0"/>
                            </p:stCondLst>
                            <p:childTnLst>
                              <p:par>
                                <p:cTn id="20" presetID="23" presetClass="entr" presetSubtype="16" fill="hold" grpId="0" nodeType="clickEffect">
                                  <p:stCondLst>
                                    <p:cond delay="0"/>
                                  </p:stCondLst>
                                  <p:childTnLst>
                                    <p:set>
                                      <p:cBhvr>
                                        <p:cTn id="21" dur="1" fill="hold">
                                          <p:stCondLst>
                                            <p:cond delay="0"/>
                                          </p:stCondLst>
                                        </p:cTn>
                                        <p:tgtEl>
                                          <p:spTgt spid="6"/>
                                        </p:tgtEl>
                                        <p:attrNameLst>
                                          <p:attrName>style.visibility</p:attrName>
                                        </p:attrNameLst>
                                      </p:cBhvr>
                                      <p:to>
                                        <p:strVal val="visible"/>
                                      </p:to>
                                    </p:set>
                                    <p:anim calcmode="lin" valueType="num">
                                      <p:cBhvr>
                                        <p:cTn id="22" dur="2000" fill="hold"/>
                                        <p:tgtEl>
                                          <p:spTgt spid="6"/>
                                        </p:tgtEl>
                                        <p:attrNameLst>
                                          <p:attrName>ppt_w</p:attrName>
                                        </p:attrNameLst>
                                      </p:cBhvr>
                                      <p:tavLst>
                                        <p:tav tm="0">
                                          <p:val>
                                            <p:fltVal val="0"/>
                                          </p:val>
                                        </p:tav>
                                        <p:tav tm="100000">
                                          <p:val>
                                            <p:strVal val="#ppt_w"/>
                                          </p:val>
                                        </p:tav>
                                      </p:tavLst>
                                    </p:anim>
                                    <p:anim calcmode="lin" valueType="num">
                                      <p:cBhvr>
                                        <p:cTn id="23" dur="2000" fill="hold"/>
                                        <p:tgtEl>
                                          <p:spTgt spid="6"/>
                                        </p:tgtEl>
                                        <p:attrNameLst>
                                          <p:attrName>ppt_h</p:attrName>
                                        </p:attrNameLst>
                                      </p:cBhvr>
                                      <p:tavLst>
                                        <p:tav tm="0">
                                          <p:val>
                                            <p:fltVal val="0"/>
                                          </p:val>
                                        </p:tav>
                                        <p:tav tm="100000">
                                          <p:val>
                                            <p:strVal val="#ppt_h"/>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 grpId="0" animBg="1"/>
      <p:bldP spid="5" grpId="0" animBg="1"/>
      <p:bldP spid="6" grpId="0"/>
    </p:bld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 name="Rectangle 3"/>
          <p:cNvSpPr txBox="1">
            <a:spLocks noChangeArrowheads="1"/>
          </p:cNvSpPr>
          <p:nvPr/>
        </p:nvSpPr>
        <p:spPr bwMode="auto">
          <a:xfrm>
            <a:off x="503384" y="2315778"/>
            <a:ext cx="5168242" cy="4143661"/>
          </a:xfrm>
          <a:prstGeom prst="rect">
            <a:avLst/>
          </a:prstGeom>
          <a:noFill/>
          <a:ln w="9525">
            <a:noFill/>
            <a:miter lim="800000"/>
            <a:headEnd/>
            <a:tailEnd/>
          </a:ln>
        </p:spPr>
        <p:txBody>
          <a:bodyPr lIns="91413" tIns="45708" rIns="91413" bIns="45708"/>
          <a:lstStyle/>
          <a:p>
            <a:pPr marL="410382" indent="-342413" algn="just">
              <a:spcBef>
                <a:spcPts val="697"/>
              </a:spcBef>
              <a:buClr>
                <a:schemeClr val="tx2"/>
              </a:buClr>
              <a:buSzPct val="95000"/>
              <a:defRPr/>
            </a:pPr>
            <a:r>
              <a:rPr lang="en-US" sz="2400" dirty="0">
                <a:latin typeface="Arial" charset="0"/>
                <a:cs typeface="Arial" charset="0"/>
              </a:rPr>
              <a:t>	</a:t>
            </a:r>
            <a:r>
              <a:rPr lang="en-US" sz="2400" dirty="0" err="1">
                <a:latin typeface="Arial" charset="0"/>
                <a:cs typeface="Arial" charset="0"/>
              </a:rPr>
              <a:t>Bersedia</a:t>
            </a:r>
            <a:r>
              <a:rPr lang="en-US" sz="2400" dirty="0">
                <a:latin typeface="Arial" charset="0"/>
                <a:cs typeface="Arial" charset="0"/>
              </a:rPr>
              <a:t> </a:t>
            </a:r>
            <a:r>
              <a:rPr lang="en-US" sz="2400" dirty="0" err="1">
                <a:latin typeface="Arial" charset="0"/>
                <a:cs typeface="Arial" charset="0"/>
              </a:rPr>
              <a:t>untuk</a:t>
            </a:r>
            <a:r>
              <a:rPr lang="en-US" sz="2400" dirty="0">
                <a:latin typeface="Arial" charset="0"/>
                <a:cs typeface="Arial" charset="0"/>
              </a:rPr>
              <a:t> </a:t>
            </a:r>
            <a:r>
              <a:rPr lang="en-US" sz="2400" dirty="0" err="1">
                <a:latin typeface="Arial" charset="0"/>
                <a:cs typeface="Arial" charset="0"/>
              </a:rPr>
              <a:t>memaafkan</a:t>
            </a:r>
            <a:r>
              <a:rPr lang="en-US" sz="2400" dirty="0">
                <a:latin typeface="Arial" charset="0"/>
                <a:cs typeface="Arial" charset="0"/>
              </a:rPr>
              <a:t> </a:t>
            </a:r>
            <a:r>
              <a:rPr lang="en-US" sz="2400" dirty="0" err="1">
                <a:latin typeface="Arial" charset="0"/>
                <a:cs typeface="Arial" charset="0"/>
              </a:rPr>
              <a:t>jangan</a:t>
            </a:r>
            <a:r>
              <a:rPr lang="en-US" sz="2400" dirty="0">
                <a:latin typeface="Arial" charset="0"/>
                <a:cs typeface="Arial" charset="0"/>
              </a:rPr>
              <a:t> </a:t>
            </a:r>
            <a:r>
              <a:rPr lang="en-US" sz="2400" dirty="0" err="1">
                <a:latin typeface="Arial" charset="0"/>
                <a:cs typeface="Arial" charset="0"/>
              </a:rPr>
              <a:t>biarkan</a:t>
            </a:r>
            <a:r>
              <a:rPr lang="en-US" sz="2400" dirty="0">
                <a:latin typeface="Arial" charset="0"/>
                <a:cs typeface="Arial" charset="0"/>
              </a:rPr>
              <a:t> </a:t>
            </a:r>
            <a:r>
              <a:rPr lang="en-US" sz="2900" b="1" dirty="0">
                <a:solidFill>
                  <a:srgbClr val="FF0000"/>
                </a:solidFill>
                <a:latin typeface="Arial" charset="0"/>
                <a:cs typeface="Arial" charset="0"/>
              </a:rPr>
              <a:t>“ LUKA “ </a:t>
            </a:r>
            <a:r>
              <a:rPr lang="en-US" sz="2400" dirty="0" err="1">
                <a:latin typeface="Arial" charset="0"/>
                <a:cs typeface="Arial" charset="0"/>
              </a:rPr>
              <a:t>berkembang</a:t>
            </a:r>
            <a:r>
              <a:rPr lang="en-US" sz="2400" dirty="0">
                <a:latin typeface="Arial" charset="0"/>
                <a:cs typeface="Arial" charset="0"/>
              </a:rPr>
              <a:t> </a:t>
            </a:r>
            <a:r>
              <a:rPr lang="en-US" sz="2400" dirty="0" err="1">
                <a:latin typeface="Arial" charset="0"/>
                <a:cs typeface="Arial" charset="0"/>
              </a:rPr>
              <a:t>menjadi</a:t>
            </a:r>
            <a:r>
              <a:rPr lang="en-US" sz="2400" dirty="0">
                <a:latin typeface="Arial" charset="0"/>
                <a:cs typeface="Arial" charset="0"/>
              </a:rPr>
              <a:t> </a:t>
            </a:r>
            <a:r>
              <a:rPr lang="en-US" sz="2400" dirty="0" err="1">
                <a:latin typeface="Arial" charset="0"/>
                <a:cs typeface="Arial" charset="0"/>
              </a:rPr>
              <a:t>kepahitan</a:t>
            </a:r>
            <a:r>
              <a:rPr lang="id-ID" sz="2400" dirty="0">
                <a:latin typeface="Arial" charset="0"/>
                <a:cs typeface="Arial" charset="0"/>
              </a:rPr>
              <a:t>.</a:t>
            </a:r>
          </a:p>
          <a:p>
            <a:pPr marL="410382" indent="-342413" algn="just">
              <a:spcBef>
                <a:spcPts val="697"/>
              </a:spcBef>
              <a:buClr>
                <a:schemeClr val="tx2"/>
              </a:buClr>
              <a:buSzPct val="95000"/>
              <a:defRPr/>
            </a:pPr>
            <a:r>
              <a:rPr lang="id-ID" sz="2400" dirty="0">
                <a:latin typeface="Arial" charset="0"/>
                <a:cs typeface="Arial" charset="0"/>
              </a:rPr>
              <a:t>	K</a:t>
            </a:r>
            <a:r>
              <a:rPr lang="en-US" sz="2400" dirty="0">
                <a:latin typeface="Arial" charset="0"/>
                <a:cs typeface="Arial" charset="0"/>
              </a:rPr>
              <a:t>arena </a:t>
            </a:r>
            <a:r>
              <a:rPr lang="en-US" sz="2400" dirty="0" err="1">
                <a:latin typeface="Arial" charset="0"/>
                <a:cs typeface="Arial" charset="0"/>
              </a:rPr>
              <a:t>hal</a:t>
            </a:r>
            <a:r>
              <a:rPr lang="en-US" sz="2400" dirty="0">
                <a:latin typeface="Arial" charset="0"/>
                <a:cs typeface="Arial" charset="0"/>
              </a:rPr>
              <a:t> </a:t>
            </a:r>
            <a:r>
              <a:rPr lang="en-US" sz="2400" dirty="0" err="1">
                <a:latin typeface="Arial" charset="0"/>
                <a:cs typeface="Arial" charset="0"/>
              </a:rPr>
              <a:t>ini</a:t>
            </a:r>
            <a:r>
              <a:rPr lang="en-US" sz="2400" dirty="0">
                <a:latin typeface="Arial" charset="0"/>
                <a:cs typeface="Arial" charset="0"/>
              </a:rPr>
              <a:t> </a:t>
            </a:r>
            <a:r>
              <a:rPr lang="en-US" sz="2400" dirty="0" err="1">
                <a:latin typeface="Arial" charset="0"/>
                <a:cs typeface="Arial" charset="0"/>
              </a:rPr>
              <a:t>akan</a:t>
            </a:r>
            <a:r>
              <a:rPr lang="en-US" sz="2400" dirty="0">
                <a:latin typeface="Arial" charset="0"/>
                <a:cs typeface="Arial" charset="0"/>
              </a:rPr>
              <a:t> </a:t>
            </a:r>
            <a:r>
              <a:rPr lang="en-US" sz="2400" dirty="0" err="1">
                <a:latin typeface="Arial" charset="0"/>
                <a:cs typeface="Arial" charset="0"/>
              </a:rPr>
              <a:t>menghan</a:t>
            </a:r>
            <a:r>
              <a:rPr lang="id-ID" sz="2400" dirty="0">
                <a:latin typeface="Arial" charset="0"/>
                <a:cs typeface="Arial" charset="0"/>
              </a:rPr>
              <a:t> </a:t>
            </a:r>
            <a:r>
              <a:rPr lang="en-US" sz="2400" dirty="0" err="1">
                <a:latin typeface="Arial" charset="0"/>
                <a:cs typeface="Arial" charset="0"/>
              </a:rPr>
              <a:t>curkan</a:t>
            </a:r>
            <a:r>
              <a:rPr lang="en-US" sz="2400" dirty="0">
                <a:latin typeface="Arial" charset="0"/>
                <a:cs typeface="Arial" charset="0"/>
              </a:rPr>
              <a:t> </a:t>
            </a:r>
            <a:r>
              <a:rPr lang="en-US" sz="2400" dirty="0" err="1">
                <a:latin typeface="Arial" charset="0"/>
                <a:cs typeface="Arial" charset="0"/>
              </a:rPr>
              <a:t>persahabat</a:t>
            </a:r>
            <a:r>
              <a:rPr lang="id-ID" sz="2400" dirty="0">
                <a:latin typeface="Arial" charset="0"/>
                <a:cs typeface="Arial" charset="0"/>
              </a:rPr>
              <a:t>a</a:t>
            </a:r>
            <a:r>
              <a:rPr lang="en-US" sz="2400" dirty="0">
                <a:latin typeface="Arial" charset="0"/>
                <a:cs typeface="Arial" charset="0"/>
              </a:rPr>
              <a:t>n yang </a:t>
            </a:r>
            <a:r>
              <a:rPr lang="en-US" sz="2400" dirty="0" err="1">
                <a:latin typeface="Arial" charset="0"/>
                <a:cs typeface="Arial" charset="0"/>
              </a:rPr>
              <a:t>ada</a:t>
            </a:r>
            <a:r>
              <a:rPr lang="en-US" sz="2400" dirty="0">
                <a:latin typeface="Arial" charset="0"/>
                <a:cs typeface="Arial" charset="0"/>
              </a:rPr>
              <a:t>.</a:t>
            </a:r>
            <a:endParaRPr lang="id-ID" sz="2400" dirty="0">
              <a:latin typeface="Arial" charset="0"/>
              <a:cs typeface="Arial" charset="0"/>
            </a:endParaRPr>
          </a:p>
          <a:p>
            <a:pPr marL="410382" indent="-342413" algn="just">
              <a:spcBef>
                <a:spcPts val="697"/>
              </a:spcBef>
              <a:buClr>
                <a:schemeClr val="tx2"/>
              </a:buClr>
              <a:buSzPct val="95000"/>
              <a:defRPr/>
            </a:pPr>
            <a:r>
              <a:rPr lang="id-ID" sz="2400" dirty="0">
                <a:latin typeface="Arial" charset="0"/>
                <a:cs typeface="Arial" charset="0"/>
              </a:rPr>
              <a:t>	</a:t>
            </a:r>
            <a:r>
              <a:rPr lang="en-US" sz="2400" dirty="0" err="1">
                <a:latin typeface="Arial" charset="0"/>
                <a:cs typeface="Arial" charset="0"/>
              </a:rPr>
              <a:t>Maafkan</a:t>
            </a:r>
            <a:r>
              <a:rPr lang="en-US" sz="2400" dirty="0">
                <a:latin typeface="Arial" charset="0"/>
                <a:cs typeface="Arial" charset="0"/>
              </a:rPr>
              <a:t> </a:t>
            </a:r>
            <a:r>
              <a:rPr lang="en-US" sz="2400" dirty="0" err="1">
                <a:latin typeface="Arial" charset="0"/>
                <a:cs typeface="Arial" charset="0"/>
              </a:rPr>
              <a:t>kesalahan</a:t>
            </a:r>
            <a:r>
              <a:rPr lang="en-US" sz="2400" dirty="0">
                <a:latin typeface="Arial" charset="0"/>
                <a:cs typeface="Arial" charset="0"/>
              </a:rPr>
              <a:t> yang </a:t>
            </a:r>
            <a:r>
              <a:rPr lang="en-US" sz="2400" dirty="0" err="1">
                <a:latin typeface="Arial" charset="0"/>
                <a:cs typeface="Arial" charset="0"/>
              </a:rPr>
              <a:t>diperbuat</a:t>
            </a:r>
            <a:r>
              <a:rPr lang="en-US" sz="2400" dirty="0">
                <a:latin typeface="Arial" charset="0"/>
                <a:cs typeface="Arial" charset="0"/>
              </a:rPr>
              <a:t> </a:t>
            </a:r>
            <a:r>
              <a:rPr lang="en-US" sz="2400" dirty="0" err="1">
                <a:latin typeface="Arial" charset="0"/>
                <a:cs typeface="Arial" charset="0"/>
              </a:rPr>
              <a:t>oleh</a:t>
            </a:r>
            <a:r>
              <a:rPr lang="en-US" sz="2400" dirty="0">
                <a:latin typeface="Arial" charset="0"/>
                <a:cs typeface="Arial" charset="0"/>
              </a:rPr>
              <a:t> </a:t>
            </a:r>
            <a:r>
              <a:rPr lang="id-ID" sz="2400" dirty="0" err="1">
                <a:latin typeface="Arial" charset="0"/>
                <a:cs typeface="Arial" charset="0"/>
              </a:rPr>
              <a:t>S</a:t>
            </a:r>
            <a:r>
              <a:rPr lang="en-US" sz="2400" dirty="0" err="1">
                <a:latin typeface="Arial" charset="0"/>
                <a:cs typeface="Arial" charset="0"/>
              </a:rPr>
              <a:t>ahabatmu</a:t>
            </a:r>
            <a:r>
              <a:rPr lang="en-US" sz="2400" dirty="0">
                <a:latin typeface="Arial" charset="0"/>
                <a:cs typeface="Arial" charset="0"/>
              </a:rPr>
              <a:t> </a:t>
            </a:r>
            <a:r>
              <a:rPr lang="en-US" sz="2400" dirty="0" err="1">
                <a:latin typeface="Arial" charset="0"/>
                <a:cs typeface="Arial" charset="0"/>
              </a:rPr>
              <a:t>dan</a:t>
            </a:r>
            <a:r>
              <a:rPr lang="en-US" sz="2400" dirty="0">
                <a:latin typeface="Arial" charset="0"/>
                <a:cs typeface="Arial" charset="0"/>
              </a:rPr>
              <a:t> </a:t>
            </a:r>
            <a:r>
              <a:rPr lang="en-US" sz="2400" dirty="0" err="1">
                <a:latin typeface="Arial" charset="0"/>
                <a:cs typeface="Arial" charset="0"/>
              </a:rPr>
              <a:t>jangan</a:t>
            </a:r>
            <a:r>
              <a:rPr lang="en-US" sz="2400" dirty="0">
                <a:latin typeface="Arial" charset="0"/>
                <a:cs typeface="Arial" charset="0"/>
              </a:rPr>
              <a:t> </a:t>
            </a:r>
            <a:r>
              <a:rPr lang="en-US" sz="2400" dirty="0" err="1">
                <a:latin typeface="Arial" charset="0"/>
                <a:cs typeface="Arial" charset="0"/>
              </a:rPr>
              <a:t>biarkan</a:t>
            </a:r>
            <a:r>
              <a:rPr lang="en-US" sz="2400" dirty="0">
                <a:latin typeface="Arial" charset="0"/>
                <a:cs typeface="Arial" charset="0"/>
              </a:rPr>
              <a:t> </a:t>
            </a:r>
            <a:r>
              <a:rPr lang="en-US" sz="2600" b="1" dirty="0">
                <a:solidFill>
                  <a:srgbClr val="FF0000"/>
                </a:solidFill>
                <a:latin typeface="Arial" charset="0"/>
                <a:cs typeface="Arial" charset="0"/>
              </a:rPr>
              <a:t>“ LUKA “</a:t>
            </a:r>
            <a:r>
              <a:rPr lang="en-US" sz="2400" dirty="0">
                <a:solidFill>
                  <a:srgbClr val="FF0000"/>
                </a:solidFill>
                <a:latin typeface="Arial" charset="0"/>
                <a:cs typeface="Arial" charset="0"/>
              </a:rPr>
              <a:t> </a:t>
            </a:r>
            <a:r>
              <a:rPr lang="en-US" sz="2400" dirty="0" err="1">
                <a:latin typeface="Arial" charset="0"/>
                <a:cs typeface="Arial" charset="0"/>
              </a:rPr>
              <a:t>itu</a:t>
            </a:r>
            <a:r>
              <a:rPr lang="en-US" sz="2400" dirty="0">
                <a:latin typeface="Arial" charset="0"/>
                <a:cs typeface="Arial" charset="0"/>
              </a:rPr>
              <a:t> </a:t>
            </a:r>
            <a:r>
              <a:rPr lang="en-US" sz="2400" dirty="0" err="1">
                <a:latin typeface="Arial" charset="0"/>
                <a:cs typeface="Arial" charset="0"/>
              </a:rPr>
              <a:t>merusak</a:t>
            </a:r>
            <a:r>
              <a:rPr lang="en-US" sz="2400" dirty="0">
                <a:latin typeface="Arial" charset="0"/>
                <a:cs typeface="Arial" charset="0"/>
              </a:rPr>
              <a:t> </a:t>
            </a:r>
            <a:r>
              <a:rPr lang="id-ID" sz="2400" dirty="0">
                <a:latin typeface="Arial" charset="0"/>
                <a:cs typeface="Arial" charset="0"/>
              </a:rPr>
              <a:t>persahabatan</a:t>
            </a:r>
            <a:r>
              <a:rPr lang="en-US" sz="2400" dirty="0"/>
              <a:t>.</a:t>
            </a:r>
          </a:p>
        </p:txBody>
      </p:sp>
      <p:grpSp>
        <p:nvGrpSpPr>
          <p:cNvPr id="2" name="Group 9"/>
          <p:cNvGrpSpPr>
            <a:grpSpLocks/>
          </p:cNvGrpSpPr>
          <p:nvPr/>
        </p:nvGrpSpPr>
        <p:grpSpPr bwMode="auto">
          <a:xfrm>
            <a:off x="448404" y="460407"/>
            <a:ext cx="7032718" cy="1493917"/>
            <a:chOff x="582575" y="531788"/>
            <a:chExt cx="9137656" cy="1725614"/>
          </a:xfrm>
        </p:grpSpPr>
        <p:sp>
          <p:nvSpPr>
            <p:cNvPr id="10245" name="WordArt 7"/>
            <p:cNvSpPr>
              <a:spLocks noChangeArrowheads="1" noChangeShapeType="1" noTextEdit="1"/>
            </p:cNvSpPr>
            <p:nvPr/>
          </p:nvSpPr>
          <p:spPr bwMode="auto">
            <a:xfrm>
              <a:off x="582575" y="531788"/>
              <a:ext cx="2000264" cy="1617668"/>
            </a:xfrm>
            <a:prstGeom prst="rect">
              <a:avLst/>
            </a:prstGeom>
          </p:spPr>
          <p:txBody>
            <a:bodyPr wrap="none" fromWordArt="1">
              <a:prstTxWarp prst="textDeflateBottom">
                <a:avLst>
                  <a:gd name="adj" fmla="val 100000"/>
                </a:avLst>
              </a:prstTxWarp>
              <a:scene3d>
                <a:camera prst="legacyPerspectiveFront">
                  <a:rot lat="19799980" lon="19439992" rev="0"/>
                </a:camera>
                <a:lightRig rig="legacyNormal2" dir="t"/>
              </a:scene3d>
              <a:sp3d extrusionH="354000" prstMaterial="legacyMatte">
                <a:extrusionClr>
                  <a:srgbClr val="939676"/>
                </a:extrusionClr>
              </a:sp3d>
            </a:bodyPr>
            <a:lstStyle/>
            <a:p>
              <a:pPr algn="ctr"/>
              <a:r>
                <a:rPr lang="id-ID" sz="2900" kern="10" dirty="0">
                  <a:ln w="9525">
                    <a:round/>
                    <a:headEnd/>
                    <a:tailEnd/>
                  </a:ln>
                  <a:solidFill>
                    <a:srgbClr val="00B0F0"/>
                  </a:solidFill>
                  <a:latin typeface="Impact"/>
                </a:rPr>
                <a:t>3</a:t>
              </a:r>
            </a:p>
          </p:txBody>
        </p:sp>
        <p:sp>
          <p:nvSpPr>
            <p:cNvPr id="10246" name="WordArt 8"/>
            <p:cNvSpPr>
              <a:spLocks noChangeArrowheads="1" noChangeShapeType="1" noTextEdit="1"/>
            </p:cNvSpPr>
            <p:nvPr/>
          </p:nvSpPr>
          <p:spPr bwMode="auto">
            <a:xfrm>
              <a:off x="2778125" y="1176338"/>
              <a:ext cx="5734050" cy="647700"/>
            </a:xfrm>
            <a:prstGeom prst="rect">
              <a:avLst/>
            </a:prstGeom>
          </p:spPr>
          <p:txBody>
            <a:bodyPr wrap="none" fromWordArt="1">
              <a:prstTxWarp prst="textPlain">
                <a:avLst>
                  <a:gd name="adj" fmla="val 50000"/>
                </a:avLst>
              </a:prstTxWarp>
            </a:bodyPr>
            <a:lstStyle/>
            <a:p>
              <a:pPr algn="ctr"/>
              <a:r>
                <a:rPr lang="id-ID" sz="2900" kern="10" dirty="0">
                  <a:ln w="9525">
                    <a:solidFill>
                      <a:srgbClr val="000000"/>
                    </a:solidFill>
                    <a:round/>
                    <a:headEnd/>
                    <a:tailEnd/>
                  </a:ln>
                  <a:solidFill>
                    <a:srgbClr val="FFFF00"/>
                  </a:solidFill>
                  <a:latin typeface="Arial Black"/>
                </a:rPr>
                <a:t>Bersedia memaafkan...</a:t>
              </a:r>
            </a:p>
          </p:txBody>
        </p:sp>
        <p:sp>
          <p:nvSpPr>
            <p:cNvPr id="10247" name="Oval 9"/>
            <p:cNvSpPr>
              <a:spLocks noChangeArrowheads="1"/>
            </p:cNvSpPr>
            <p:nvPr/>
          </p:nvSpPr>
          <p:spPr bwMode="auto">
            <a:xfrm>
              <a:off x="1511269" y="817540"/>
              <a:ext cx="8208962" cy="1439862"/>
            </a:xfrm>
            <a:prstGeom prst="ellipse">
              <a:avLst/>
            </a:prstGeom>
            <a:noFill/>
            <a:ln w="9525">
              <a:solidFill>
                <a:schemeClr val="tx1"/>
              </a:solidFill>
              <a:round/>
              <a:headEnd/>
              <a:tailEnd/>
            </a:ln>
          </p:spPr>
          <p:txBody>
            <a:bodyPr wrap="none" anchor="ctr"/>
            <a:lstStyle/>
            <a:p>
              <a:endParaRPr lang="id-ID"/>
            </a:p>
          </p:txBody>
        </p:sp>
      </p:grpSp>
      <p:pic>
        <p:nvPicPr>
          <p:cNvPr id="14" name="Picture 13" descr="pelukan kucing.jpg"/>
          <p:cNvPicPr>
            <a:picLocks noChangeAspect="1"/>
          </p:cNvPicPr>
          <p:nvPr/>
        </p:nvPicPr>
        <p:blipFill>
          <a:blip r:embed="rId3"/>
          <a:stretch>
            <a:fillRect/>
          </a:stretch>
        </p:blipFill>
        <p:spPr>
          <a:xfrm>
            <a:off x="5726615" y="2315769"/>
            <a:ext cx="3243919" cy="3896292"/>
          </a:xfrm>
          <a:prstGeom prst="rect">
            <a:avLst/>
          </a:prstGeom>
          <a:ln>
            <a:noFill/>
          </a:ln>
          <a:effectLst>
            <a:softEdge rad="112500"/>
          </a:effectLst>
        </p:spPr>
      </p:pic>
    </p:spTree>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5" presetClass="entr" presetSubtype="0" fill="hold" nodeType="afterEffect">
                                  <p:stCondLst>
                                    <p:cond delay="0"/>
                                  </p:stCondLst>
                                  <p:childTnLst>
                                    <p:set>
                                      <p:cBhvr>
                                        <p:cTn id="6" dur="1" fill="hold">
                                          <p:stCondLst>
                                            <p:cond delay="0"/>
                                          </p:stCondLst>
                                        </p:cTn>
                                        <p:tgtEl>
                                          <p:spTgt spid="2"/>
                                        </p:tgtEl>
                                        <p:attrNameLst>
                                          <p:attrName>style.visibility</p:attrName>
                                        </p:attrNameLst>
                                      </p:cBhvr>
                                      <p:to>
                                        <p:strVal val="visible"/>
                                      </p:to>
                                    </p:set>
                                    <p:anim calcmode="lin" valueType="num">
                                      <p:cBhvr>
                                        <p:cTn id="7" dur="500" decel="50000" fill="hold">
                                          <p:stCondLst>
                                            <p:cond delay="0"/>
                                          </p:stCondLst>
                                        </p:cTn>
                                        <p:tgtEl>
                                          <p:spTgt spid="2"/>
                                        </p:tgtEl>
                                        <p:attrNameLst>
                                          <p:attrName>style.rotation</p:attrName>
                                        </p:attrNameLst>
                                      </p:cBhvr>
                                      <p:tavLst>
                                        <p:tav tm="0">
                                          <p:val>
                                            <p:fltVal val="-90"/>
                                          </p:val>
                                        </p:tav>
                                        <p:tav tm="100000">
                                          <p:val>
                                            <p:fltVal val="0"/>
                                          </p:val>
                                        </p:tav>
                                      </p:tavLst>
                                    </p:anim>
                                    <p:anim calcmode="lin" valueType="num">
                                      <p:cBhvr>
                                        <p:cTn id="8" dur="500" decel="50000" fill="hold">
                                          <p:stCondLst>
                                            <p:cond delay="0"/>
                                          </p:stCondLst>
                                        </p:cTn>
                                        <p:tgtEl>
                                          <p:spTgt spid="2"/>
                                        </p:tgtEl>
                                        <p:attrNameLst>
                                          <p:attrName>ppt_w</p:attrName>
                                        </p:attrNameLst>
                                      </p:cBhvr>
                                      <p:tavLst>
                                        <p:tav tm="0">
                                          <p:val>
                                            <p:strVal val="#ppt_w"/>
                                          </p:val>
                                        </p:tav>
                                        <p:tav tm="100000">
                                          <p:val>
                                            <p:strVal val="#ppt_w*.05"/>
                                          </p:val>
                                        </p:tav>
                                      </p:tavLst>
                                    </p:anim>
                                    <p:anim calcmode="lin" valueType="num">
                                      <p:cBhvr>
                                        <p:cTn id="9" dur="500" accel="50000" fill="hold">
                                          <p:stCondLst>
                                            <p:cond delay="500"/>
                                          </p:stCondLst>
                                        </p:cTn>
                                        <p:tgtEl>
                                          <p:spTgt spid="2"/>
                                        </p:tgtEl>
                                        <p:attrNameLst>
                                          <p:attrName>ppt_w</p:attrName>
                                        </p:attrNameLst>
                                      </p:cBhvr>
                                      <p:tavLst>
                                        <p:tav tm="0">
                                          <p:val>
                                            <p:strVal val="#ppt_w*.05"/>
                                          </p:val>
                                        </p:tav>
                                        <p:tav tm="100000">
                                          <p:val>
                                            <p:strVal val="#ppt_w"/>
                                          </p:val>
                                        </p:tav>
                                      </p:tavLst>
                                    </p:anim>
                                    <p:anim calcmode="lin" valueType="num">
                                      <p:cBhvr>
                                        <p:cTn id="10" dur="1000" fill="hold"/>
                                        <p:tgtEl>
                                          <p:spTgt spid="2"/>
                                        </p:tgtEl>
                                        <p:attrNameLst>
                                          <p:attrName>ppt_h</p:attrName>
                                        </p:attrNameLst>
                                      </p:cBhvr>
                                      <p:tavLst>
                                        <p:tav tm="0">
                                          <p:val>
                                            <p:strVal val="#ppt_h"/>
                                          </p:val>
                                        </p:tav>
                                        <p:tav tm="100000">
                                          <p:val>
                                            <p:strVal val="#ppt_h"/>
                                          </p:val>
                                        </p:tav>
                                      </p:tavLst>
                                    </p:anim>
                                    <p:anim calcmode="lin" valueType="num">
                                      <p:cBhvr>
                                        <p:cTn id="11" dur="500" decel="50000" fill="hold">
                                          <p:stCondLst>
                                            <p:cond delay="0"/>
                                          </p:stCondLst>
                                        </p:cTn>
                                        <p:tgtEl>
                                          <p:spTgt spid="2"/>
                                        </p:tgtEl>
                                        <p:attrNameLst>
                                          <p:attrName>ppt_x</p:attrName>
                                        </p:attrNameLst>
                                      </p:cBhvr>
                                      <p:tavLst>
                                        <p:tav tm="0">
                                          <p:val>
                                            <p:strVal val="#ppt_x+.4"/>
                                          </p:val>
                                        </p:tav>
                                        <p:tav tm="100000">
                                          <p:val>
                                            <p:strVal val="#ppt_x"/>
                                          </p:val>
                                        </p:tav>
                                      </p:tavLst>
                                    </p:anim>
                                    <p:anim calcmode="lin" valueType="num">
                                      <p:cBhvr>
                                        <p:cTn id="12" dur="500" decel="50000" fill="hold">
                                          <p:stCondLst>
                                            <p:cond delay="0"/>
                                          </p:stCondLst>
                                        </p:cTn>
                                        <p:tgtEl>
                                          <p:spTgt spid="2"/>
                                        </p:tgtEl>
                                        <p:attrNameLst>
                                          <p:attrName>ppt_y</p:attrName>
                                        </p:attrNameLst>
                                      </p:cBhvr>
                                      <p:tavLst>
                                        <p:tav tm="0">
                                          <p:val>
                                            <p:strVal val="#ppt_y-.2"/>
                                          </p:val>
                                        </p:tav>
                                        <p:tav tm="100000">
                                          <p:val>
                                            <p:strVal val="#ppt_y+.1"/>
                                          </p:val>
                                        </p:tav>
                                      </p:tavLst>
                                    </p:anim>
                                    <p:anim calcmode="lin" valueType="num">
                                      <p:cBhvr>
                                        <p:cTn id="13" dur="500" accel="50000" fill="hold">
                                          <p:stCondLst>
                                            <p:cond delay="500"/>
                                          </p:stCondLst>
                                        </p:cTn>
                                        <p:tgtEl>
                                          <p:spTgt spid="2"/>
                                        </p:tgtEl>
                                        <p:attrNameLst>
                                          <p:attrName>ppt_y</p:attrName>
                                        </p:attrNameLst>
                                      </p:cBhvr>
                                      <p:tavLst>
                                        <p:tav tm="0">
                                          <p:val>
                                            <p:strVal val="#ppt_y+.1"/>
                                          </p:val>
                                        </p:tav>
                                        <p:tav tm="100000">
                                          <p:val>
                                            <p:strVal val="#ppt_y"/>
                                          </p:val>
                                        </p:tav>
                                      </p:tavLst>
                                    </p:anim>
                                    <p:animEffect transition="in" filter="fade">
                                      <p:cBhvr>
                                        <p:cTn id="14" dur="1000" decel="50000">
                                          <p:stCondLst>
                                            <p:cond delay="0"/>
                                          </p:stCondLst>
                                        </p:cTn>
                                        <p:tgtEl>
                                          <p:spTgt spid="2"/>
                                        </p:tgtEl>
                                      </p:cBhvr>
                                    </p:animEffect>
                                  </p:childTnLst>
                                  <p:subTnLst>
                                    <p:audio>
                                      <p:cMediaNode>
                                        <p:cTn display="0" masterRel="sameClick">
                                          <p:stCondLst>
                                            <p:cond evt="begin" delay="0">
                                              <p:tn val="5"/>
                                            </p:cond>
                                          </p:stCondLst>
                                          <p:endCondLst>
                                            <p:cond evt="onStopAudio" delay="0">
                                              <p:tgtEl>
                                                <p:sldTgt/>
                                              </p:tgtEl>
                                            </p:cond>
                                          </p:endCondLst>
                                        </p:cTn>
                                        <p:tgtEl>
                                          <p:sndTgt r:embed="rId2" name="cashreg.wav" builtIn="1"/>
                                        </p:tgtEl>
                                      </p:cMediaNode>
                                    </p:audio>
                                  </p:subTnLst>
                                </p:cTn>
                              </p:par>
                            </p:childTnLst>
                          </p:cTn>
                        </p:par>
                      </p:childTnLst>
                    </p:cTn>
                  </p:par>
                  <p:par>
                    <p:cTn id="15" fill="hold">
                      <p:stCondLst>
                        <p:cond delay="indefinite"/>
                      </p:stCondLst>
                      <p:childTnLst>
                        <p:par>
                          <p:cTn id="16" fill="hold">
                            <p:stCondLst>
                              <p:cond delay="0"/>
                            </p:stCondLst>
                            <p:childTnLst>
                              <p:par>
                                <p:cTn id="17" presetID="30" presetClass="entr" presetSubtype="0" fill="hold" nodeType="clickEffect">
                                  <p:stCondLst>
                                    <p:cond delay="0"/>
                                  </p:stCondLst>
                                  <p:childTnLst>
                                    <p:set>
                                      <p:cBhvr>
                                        <p:cTn id="18" dur="1" fill="hold">
                                          <p:stCondLst>
                                            <p:cond delay="0"/>
                                          </p:stCondLst>
                                        </p:cTn>
                                        <p:tgtEl>
                                          <p:spTgt spid="14"/>
                                        </p:tgtEl>
                                        <p:attrNameLst>
                                          <p:attrName>style.visibility</p:attrName>
                                        </p:attrNameLst>
                                      </p:cBhvr>
                                      <p:to>
                                        <p:strVal val="visible"/>
                                      </p:to>
                                    </p:set>
                                    <p:animEffect transition="in" filter="fade">
                                      <p:cBhvr>
                                        <p:cTn id="19" dur="1600" decel="100000"/>
                                        <p:tgtEl>
                                          <p:spTgt spid="14"/>
                                        </p:tgtEl>
                                      </p:cBhvr>
                                    </p:animEffect>
                                    <p:anim calcmode="lin" valueType="num">
                                      <p:cBhvr>
                                        <p:cTn id="20" dur="1600" decel="100000" fill="hold"/>
                                        <p:tgtEl>
                                          <p:spTgt spid="14"/>
                                        </p:tgtEl>
                                        <p:attrNameLst>
                                          <p:attrName>style.rotation</p:attrName>
                                        </p:attrNameLst>
                                      </p:cBhvr>
                                      <p:tavLst>
                                        <p:tav tm="0">
                                          <p:val>
                                            <p:fltVal val="-90"/>
                                          </p:val>
                                        </p:tav>
                                        <p:tav tm="100000">
                                          <p:val>
                                            <p:fltVal val="0"/>
                                          </p:val>
                                        </p:tav>
                                      </p:tavLst>
                                    </p:anim>
                                    <p:anim calcmode="lin" valueType="num">
                                      <p:cBhvr>
                                        <p:cTn id="21" dur="1600" decel="100000" fill="hold"/>
                                        <p:tgtEl>
                                          <p:spTgt spid="14"/>
                                        </p:tgtEl>
                                        <p:attrNameLst>
                                          <p:attrName>ppt_x</p:attrName>
                                        </p:attrNameLst>
                                      </p:cBhvr>
                                      <p:tavLst>
                                        <p:tav tm="0">
                                          <p:val>
                                            <p:strVal val="#ppt_x+0.4"/>
                                          </p:val>
                                        </p:tav>
                                        <p:tav tm="100000">
                                          <p:val>
                                            <p:strVal val="#ppt_x-0.05"/>
                                          </p:val>
                                        </p:tav>
                                      </p:tavLst>
                                    </p:anim>
                                    <p:anim calcmode="lin" valueType="num">
                                      <p:cBhvr>
                                        <p:cTn id="22" dur="1600" decel="100000" fill="hold"/>
                                        <p:tgtEl>
                                          <p:spTgt spid="14"/>
                                        </p:tgtEl>
                                        <p:attrNameLst>
                                          <p:attrName>ppt_y</p:attrName>
                                        </p:attrNameLst>
                                      </p:cBhvr>
                                      <p:tavLst>
                                        <p:tav tm="0">
                                          <p:val>
                                            <p:strVal val="#ppt_y-0.4"/>
                                          </p:val>
                                        </p:tav>
                                        <p:tav tm="100000">
                                          <p:val>
                                            <p:strVal val="#ppt_y+0.1"/>
                                          </p:val>
                                        </p:tav>
                                      </p:tavLst>
                                    </p:anim>
                                    <p:anim calcmode="lin" valueType="num">
                                      <p:cBhvr>
                                        <p:cTn id="23" dur="400" accel="100000" fill="hold">
                                          <p:stCondLst>
                                            <p:cond delay="1600"/>
                                          </p:stCondLst>
                                        </p:cTn>
                                        <p:tgtEl>
                                          <p:spTgt spid="14"/>
                                        </p:tgtEl>
                                        <p:attrNameLst>
                                          <p:attrName>ppt_x</p:attrName>
                                        </p:attrNameLst>
                                      </p:cBhvr>
                                      <p:tavLst>
                                        <p:tav tm="0">
                                          <p:val>
                                            <p:strVal val="#ppt_x-0.05"/>
                                          </p:val>
                                        </p:tav>
                                        <p:tav tm="100000">
                                          <p:val>
                                            <p:strVal val="#ppt_x"/>
                                          </p:val>
                                        </p:tav>
                                      </p:tavLst>
                                    </p:anim>
                                    <p:anim calcmode="lin" valueType="num">
                                      <p:cBhvr>
                                        <p:cTn id="24" dur="400" accel="100000" fill="hold">
                                          <p:stCondLst>
                                            <p:cond delay="1600"/>
                                          </p:stCondLst>
                                        </p:cTn>
                                        <p:tgtEl>
                                          <p:spTgt spid="14"/>
                                        </p:tgtEl>
                                        <p:attrNameLst>
                                          <p:attrName>ppt_y</p:attrName>
                                        </p:attrNameLst>
                                      </p:cBhvr>
                                      <p:tavLst>
                                        <p:tav tm="0">
                                          <p:val>
                                            <p:strVal val="#ppt_y+0.1"/>
                                          </p:val>
                                        </p:tav>
                                        <p:tav tm="100000">
                                          <p:val>
                                            <p:strVal val="#ppt_y"/>
                                          </p:val>
                                        </p:tav>
                                      </p:tavLst>
                                    </p:anim>
                                  </p:childTnLst>
                                </p:cTn>
                              </p:par>
                            </p:childTnLst>
                          </p:cTn>
                        </p:par>
                      </p:childTnLst>
                    </p:cTn>
                  </p:par>
                  <p:par>
                    <p:cTn id="25" fill="hold">
                      <p:stCondLst>
                        <p:cond delay="indefinite"/>
                      </p:stCondLst>
                      <p:childTnLst>
                        <p:par>
                          <p:cTn id="26" fill="hold">
                            <p:stCondLst>
                              <p:cond delay="0"/>
                            </p:stCondLst>
                            <p:childTnLst>
                              <p:par>
                                <p:cTn id="27" presetID="2" presetClass="entr" presetSubtype="4" fill="hold" grpId="0" nodeType="clickEffect">
                                  <p:stCondLst>
                                    <p:cond delay="0"/>
                                  </p:stCondLst>
                                  <p:childTnLst>
                                    <p:set>
                                      <p:cBhvr>
                                        <p:cTn id="28" dur="1" fill="hold">
                                          <p:stCondLst>
                                            <p:cond delay="0"/>
                                          </p:stCondLst>
                                        </p:cTn>
                                        <p:tgtEl>
                                          <p:spTgt spid="9">
                                            <p:txEl>
                                              <p:pRg st="0" end="0"/>
                                            </p:txEl>
                                          </p:spTgt>
                                        </p:tgtEl>
                                        <p:attrNameLst>
                                          <p:attrName>style.visibility</p:attrName>
                                        </p:attrNameLst>
                                      </p:cBhvr>
                                      <p:to>
                                        <p:strVal val="visible"/>
                                      </p:to>
                                    </p:set>
                                    <p:anim calcmode="lin" valueType="num">
                                      <p:cBhvr additive="base">
                                        <p:cTn id="29" dur="2000" fill="hold"/>
                                        <p:tgtEl>
                                          <p:spTgt spid="9">
                                            <p:txEl>
                                              <p:pRg st="0" end="0"/>
                                            </p:txEl>
                                          </p:spTgt>
                                        </p:tgtEl>
                                        <p:attrNameLst>
                                          <p:attrName>ppt_x</p:attrName>
                                        </p:attrNameLst>
                                      </p:cBhvr>
                                      <p:tavLst>
                                        <p:tav tm="0">
                                          <p:val>
                                            <p:strVal val="#ppt_x"/>
                                          </p:val>
                                        </p:tav>
                                        <p:tav tm="100000">
                                          <p:val>
                                            <p:strVal val="#ppt_x"/>
                                          </p:val>
                                        </p:tav>
                                      </p:tavLst>
                                    </p:anim>
                                    <p:anim calcmode="lin" valueType="num">
                                      <p:cBhvr additive="base">
                                        <p:cTn id="30" dur="2000" fill="hold"/>
                                        <p:tgtEl>
                                          <p:spTgt spid="9">
                                            <p:txEl>
                                              <p:pRg st="0" end="0"/>
                                            </p:txEl>
                                          </p:spTgt>
                                        </p:tgtEl>
                                        <p:attrNameLst>
                                          <p:attrName>ppt_y</p:attrName>
                                        </p:attrNameLst>
                                      </p:cBhvr>
                                      <p:tavLst>
                                        <p:tav tm="0">
                                          <p:val>
                                            <p:strVal val="1+#ppt_h/2"/>
                                          </p:val>
                                        </p:tav>
                                        <p:tav tm="100000">
                                          <p:val>
                                            <p:strVal val="#ppt_y"/>
                                          </p:val>
                                        </p:tav>
                                      </p:tavLst>
                                    </p:anim>
                                  </p:childTnLst>
                                </p:cTn>
                              </p:par>
                            </p:childTnLst>
                          </p:cTn>
                        </p:par>
                      </p:childTnLst>
                    </p:cTn>
                  </p:par>
                  <p:par>
                    <p:cTn id="31" fill="hold">
                      <p:stCondLst>
                        <p:cond delay="indefinite"/>
                      </p:stCondLst>
                      <p:childTnLst>
                        <p:par>
                          <p:cTn id="32" fill="hold">
                            <p:stCondLst>
                              <p:cond delay="0"/>
                            </p:stCondLst>
                            <p:childTnLst>
                              <p:par>
                                <p:cTn id="33" presetID="2" presetClass="entr" presetSubtype="4" fill="hold" grpId="0" nodeType="clickEffect">
                                  <p:stCondLst>
                                    <p:cond delay="0"/>
                                  </p:stCondLst>
                                  <p:childTnLst>
                                    <p:set>
                                      <p:cBhvr>
                                        <p:cTn id="34" dur="1" fill="hold">
                                          <p:stCondLst>
                                            <p:cond delay="0"/>
                                          </p:stCondLst>
                                        </p:cTn>
                                        <p:tgtEl>
                                          <p:spTgt spid="9">
                                            <p:txEl>
                                              <p:pRg st="1" end="1"/>
                                            </p:txEl>
                                          </p:spTgt>
                                        </p:tgtEl>
                                        <p:attrNameLst>
                                          <p:attrName>style.visibility</p:attrName>
                                        </p:attrNameLst>
                                      </p:cBhvr>
                                      <p:to>
                                        <p:strVal val="visible"/>
                                      </p:to>
                                    </p:set>
                                    <p:anim calcmode="lin" valueType="num">
                                      <p:cBhvr additive="base">
                                        <p:cTn id="35" dur="2000" fill="hold"/>
                                        <p:tgtEl>
                                          <p:spTgt spid="9">
                                            <p:txEl>
                                              <p:pRg st="1" end="1"/>
                                            </p:txEl>
                                          </p:spTgt>
                                        </p:tgtEl>
                                        <p:attrNameLst>
                                          <p:attrName>ppt_x</p:attrName>
                                        </p:attrNameLst>
                                      </p:cBhvr>
                                      <p:tavLst>
                                        <p:tav tm="0">
                                          <p:val>
                                            <p:strVal val="#ppt_x"/>
                                          </p:val>
                                        </p:tav>
                                        <p:tav tm="100000">
                                          <p:val>
                                            <p:strVal val="#ppt_x"/>
                                          </p:val>
                                        </p:tav>
                                      </p:tavLst>
                                    </p:anim>
                                    <p:anim calcmode="lin" valueType="num">
                                      <p:cBhvr additive="base">
                                        <p:cTn id="36" dur="2000" fill="hold"/>
                                        <p:tgtEl>
                                          <p:spTgt spid="9">
                                            <p:txEl>
                                              <p:pRg st="1" end="1"/>
                                            </p:txEl>
                                          </p:spTgt>
                                        </p:tgtEl>
                                        <p:attrNameLst>
                                          <p:attrName>ppt_y</p:attrName>
                                        </p:attrNameLst>
                                      </p:cBhvr>
                                      <p:tavLst>
                                        <p:tav tm="0">
                                          <p:val>
                                            <p:strVal val="1+#ppt_h/2"/>
                                          </p:val>
                                        </p:tav>
                                        <p:tav tm="100000">
                                          <p:val>
                                            <p:strVal val="#ppt_y"/>
                                          </p:val>
                                        </p:tav>
                                      </p:tavLst>
                                    </p:anim>
                                  </p:childTnLst>
                                </p:cTn>
                              </p:par>
                            </p:childTnLst>
                          </p:cTn>
                        </p:par>
                      </p:childTnLst>
                    </p:cTn>
                  </p:par>
                  <p:par>
                    <p:cTn id="37" fill="hold">
                      <p:stCondLst>
                        <p:cond delay="indefinite"/>
                      </p:stCondLst>
                      <p:childTnLst>
                        <p:par>
                          <p:cTn id="38" fill="hold">
                            <p:stCondLst>
                              <p:cond delay="0"/>
                            </p:stCondLst>
                            <p:childTnLst>
                              <p:par>
                                <p:cTn id="39" presetID="2" presetClass="entr" presetSubtype="4" fill="hold" grpId="0" nodeType="clickEffect">
                                  <p:stCondLst>
                                    <p:cond delay="0"/>
                                  </p:stCondLst>
                                  <p:childTnLst>
                                    <p:set>
                                      <p:cBhvr>
                                        <p:cTn id="40" dur="1" fill="hold">
                                          <p:stCondLst>
                                            <p:cond delay="0"/>
                                          </p:stCondLst>
                                        </p:cTn>
                                        <p:tgtEl>
                                          <p:spTgt spid="9">
                                            <p:txEl>
                                              <p:pRg st="2" end="2"/>
                                            </p:txEl>
                                          </p:spTgt>
                                        </p:tgtEl>
                                        <p:attrNameLst>
                                          <p:attrName>style.visibility</p:attrName>
                                        </p:attrNameLst>
                                      </p:cBhvr>
                                      <p:to>
                                        <p:strVal val="visible"/>
                                      </p:to>
                                    </p:set>
                                    <p:anim calcmode="lin" valueType="num">
                                      <p:cBhvr additive="base">
                                        <p:cTn id="41" dur="2000" fill="hold"/>
                                        <p:tgtEl>
                                          <p:spTgt spid="9">
                                            <p:txEl>
                                              <p:pRg st="2" end="2"/>
                                            </p:txEl>
                                          </p:spTgt>
                                        </p:tgtEl>
                                        <p:attrNameLst>
                                          <p:attrName>ppt_x</p:attrName>
                                        </p:attrNameLst>
                                      </p:cBhvr>
                                      <p:tavLst>
                                        <p:tav tm="0">
                                          <p:val>
                                            <p:strVal val="#ppt_x"/>
                                          </p:val>
                                        </p:tav>
                                        <p:tav tm="100000">
                                          <p:val>
                                            <p:strVal val="#ppt_x"/>
                                          </p:val>
                                        </p:tav>
                                      </p:tavLst>
                                    </p:anim>
                                    <p:anim calcmode="lin" valueType="num">
                                      <p:cBhvr additive="base">
                                        <p:cTn id="42" dur="2000" fill="hold"/>
                                        <p:tgtEl>
                                          <p:spTgt spid="9">
                                            <p:txEl>
                                              <p:pRg st="2" end="2"/>
                                            </p:txEl>
                                          </p:spTgt>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9" grpId="0" build="p"/>
    </p:bld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WordArt 11"/>
          <p:cNvSpPr>
            <a:spLocks noChangeArrowheads="1" noChangeShapeType="1" noTextEdit="1"/>
          </p:cNvSpPr>
          <p:nvPr/>
        </p:nvSpPr>
        <p:spPr bwMode="auto">
          <a:xfrm>
            <a:off x="393422" y="89334"/>
            <a:ext cx="1359871" cy="1117345"/>
          </a:xfrm>
          <a:prstGeom prst="rect">
            <a:avLst/>
          </a:prstGeom>
        </p:spPr>
        <p:txBody>
          <a:bodyPr wrap="none" lIns="73884" tIns="36942" rIns="73884" bIns="36942" fromWordArt="1">
            <a:prstTxWarp prst="textDeflateBottom">
              <a:avLst>
                <a:gd name="adj" fmla="val 100000"/>
              </a:avLst>
            </a:prstTxWarp>
            <a:scene3d>
              <a:camera prst="legacyPerspectiveFront">
                <a:rot lat="19799980" lon="19439992" rev="0"/>
              </a:camera>
              <a:lightRig rig="legacyNormal2" dir="t"/>
            </a:scene3d>
            <a:sp3d extrusionH="354000" prstMaterial="legacyMatte">
              <a:extrusionClr>
                <a:srgbClr val="939676"/>
              </a:extrusionClr>
            </a:sp3d>
          </a:bodyPr>
          <a:lstStyle/>
          <a:p>
            <a:pPr algn="ctr"/>
            <a:r>
              <a:rPr lang="id-ID" sz="2900" kern="10" dirty="0">
                <a:ln w="9525">
                  <a:round/>
                  <a:headEnd/>
                  <a:tailEnd/>
                </a:ln>
                <a:solidFill>
                  <a:srgbClr val="00B0F0"/>
                </a:solidFill>
                <a:latin typeface="Impact"/>
              </a:rPr>
              <a:t>4</a:t>
            </a:r>
          </a:p>
        </p:txBody>
      </p:sp>
      <p:sp>
        <p:nvSpPr>
          <p:cNvPr id="8" name="WordArt 8"/>
          <p:cNvSpPr>
            <a:spLocks noChangeArrowheads="1" noChangeShapeType="1" noTextEdit="1"/>
          </p:cNvSpPr>
          <p:nvPr/>
        </p:nvSpPr>
        <p:spPr bwMode="auto">
          <a:xfrm>
            <a:off x="1712973" y="89334"/>
            <a:ext cx="5465141" cy="1113222"/>
          </a:xfrm>
          <a:prstGeom prst="rect">
            <a:avLst/>
          </a:prstGeom>
        </p:spPr>
        <p:txBody>
          <a:bodyPr wrap="none" lIns="73884" tIns="36942" rIns="73884" bIns="36942" fromWordArt="1">
            <a:prstTxWarp prst="textPlain">
              <a:avLst>
                <a:gd name="adj" fmla="val 50000"/>
              </a:avLst>
            </a:prstTxWarp>
          </a:bodyPr>
          <a:lstStyle/>
          <a:p>
            <a:pPr algn="ctr"/>
            <a:r>
              <a:rPr lang="id-ID" sz="2900" kern="10" dirty="0">
                <a:ln w="9525">
                  <a:solidFill>
                    <a:srgbClr val="000000"/>
                  </a:solidFill>
                  <a:round/>
                  <a:headEnd/>
                  <a:tailEnd/>
                </a:ln>
                <a:solidFill>
                  <a:srgbClr val="FFFF00"/>
                </a:solidFill>
                <a:latin typeface="Arial Black"/>
              </a:rPr>
              <a:t>Jangan tinggalkan sahabatmu</a:t>
            </a:r>
          </a:p>
        </p:txBody>
      </p:sp>
      <p:pic>
        <p:nvPicPr>
          <p:cNvPr id="9" name="Picture 8" descr="fachri.jpg"/>
          <p:cNvPicPr>
            <a:picLocks noChangeAspect="1"/>
          </p:cNvPicPr>
          <p:nvPr/>
        </p:nvPicPr>
        <p:blipFill>
          <a:blip r:embed="rId3"/>
          <a:srcRect l="22115" r="20192" b="17708"/>
          <a:stretch>
            <a:fillRect/>
          </a:stretch>
        </p:blipFill>
        <p:spPr>
          <a:xfrm>
            <a:off x="6166470" y="2748693"/>
            <a:ext cx="2529157" cy="3710767"/>
          </a:xfrm>
          <a:prstGeom prst="rect">
            <a:avLst/>
          </a:prstGeom>
          <a:solidFill>
            <a:srgbClr val="FFFFFF">
              <a:shade val="85000"/>
            </a:srgbClr>
          </a:solidFill>
          <a:ln w="88900" cap="sq">
            <a:solidFill>
              <a:srgbClr val="FFFFFF"/>
            </a:solidFill>
            <a:miter lim="800000"/>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p:spPr>
      </p:pic>
      <p:pic>
        <p:nvPicPr>
          <p:cNvPr id="12" name="Picture 11" descr="C360_2013-10-26-10-58-17-082.jpg"/>
          <p:cNvPicPr>
            <a:picLocks noChangeAspect="1"/>
          </p:cNvPicPr>
          <p:nvPr/>
        </p:nvPicPr>
        <p:blipFill>
          <a:blip r:embed="rId4"/>
          <a:srcRect l="16328" t="16862" r="21740" b="1897"/>
          <a:stretch>
            <a:fillRect/>
          </a:stretch>
        </p:blipFill>
        <p:spPr>
          <a:xfrm>
            <a:off x="393393" y="3057923"/>
            <a:ext cx="5388204" cy="3277845"/>
          </a:xfrm>
          <a:prstGeom prst="rect">
            <a:avLst/>
          </a:prstGeom>
          <a:solidFill>
            <a:srgbClr val="FFFFFF">
              <a:shade val="85000"/>
            </a:srgbClr>
          </a:solidFill>
          <a:ln w="88900" cap="sq">
            <a:solidFill>
              <a:srgbClr val="FFFFFF"/>
            </a:solidFill>
            <a:miter lim="800000"/>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p:spPr>
      </p:pic>
      <p:sp>
        <p:nvSpPr>
          <p:cNvPr id="14" name="Rectangle 12"/>
          <p:cNvSpPr>
            <a:spLocks noChangeArrowheads="1"/>
          </p:cNvSpPr>
          <p:nvPr/>
        </p:nvSpPr>
        <p:spPr bwMode="auto">
          <a:xfrm>
            <a:off x="63534" y="1388093"/>
            <a:ext cx="8797007" cy="618457"/>
          </a:xfrm>
          <a:prstGeom prst="rect">
            <a:avLst/>
          </a:prstGeom>
          <a:noFill/>
          <a:ln w="9525">
            <a:noFill/>
            <a:miter lim="800000"/>
            <a:headEnd/>
            <a:tailEnd/>
          </a:ln>
        </p:spPr>
        <p:txBody>
          <a:bodyPr lIns="91413" tIns="45708" rIns="91413" bIns="45708"/>
          <a:lstStyle/>
          <a:p>
            <a:pPr marL="288608" indent="-339916" algn="just" defTabSz="912000"/>
            <a:r>
              <a:rPr lang="id-ID" sz="2600" dirty="0"/>
              <a:t>	</a:t>
            </a:r>
            <a:r>
              <a:rPr lang="en-US" sz="2600" dirty="0" err="1"/>
              <a:t>Jangan</a:t>
            </a:r>
            <a:r>
              <a:rPr lang="en-US" sz="2600" dirty="0"/>
              <a:t> </a:t>
            </a:r>
            <a:r>
              <a:rPr lang="id-ID" sz="2600" dirty="0"/>
              <a:t>biarkan sendiri</a:t>
            </a:r>
            <a:r>
              <a:rPr lang="en-US" sz="2600" dirty="0"/>
              <a:t> s</a:t>
            </a:r>
            <a:r>
              <a:rPr lang="id-ID" sz="2600" dirty="0"/>
              <a:t>etelah dia melakukan</a:t>
            </a:r>
            <a:r>
              <a:rPr lang="en-US" sz="2600" dirty="0"/>
              <a:t> </a:t>
            </a:r>
            <a:r>
              <a:rPr lang="en-US" sz="2600" dirty="0" err="1"/>
              <a:t>kesalahan</a:t>
            </a:r>
            <a:r>
              <a:rPr lang="en-US" sz="2600" dirty="0"/>
              <a:t>. </a:t>
            </a:r>
            <a:endParaRPr lang="id-ID" sz="2600" dirty="0"/>
          </a:p>
          <a:p>
            <a:pPr marL="288608" indent="-339916" algn="just" defTabSz="912000"/>
            <a:r>
              <a:rPr lang="en-US" sz="2600" dirty="0"/>
              <a:t>	</a:t>
            </a:r>
          </a:p>
        </p:txBody>
      </p:sp>
      <p:sp>
        <p:nvSpPr>
          <p:cNvPr id="15" name="Rectangle 12"/>
          <p:cNvSpPr>
            <a:spLocks noChangeArrowheads="1"/>
          </p:cNvSpPr>
          <p:nvPr/>
        </p:nvSpPr>
        <p:spPr bwMode="auto">
          <a:xfrm>
            <a:off x="0" y="1882858"/>
            <a:ext cx="8797007" cy="1051377"/>
          </a:xfrm>
          <a:prstGeom prst="rect">
            <a:avLst/>
          </a:prstGeom>
          <a:noFill/>
          <a:ln w="9525">
            <a:noFill/>
            <a:miter lim="800000"/>
            <a:headEnd/>
            <a:tailEnd/>
          </a:ln>
        </p:spPr>
        <p:txBody>
          <a:bodyPr lIns="91413" tIns="45708" rIns="91413" bIns="45708"/>
          <a:lstStyle/>
          <a:p>
            <a:pPr marL="288608" indent="-339916" algn="just" defTabSz="912000"/>
            <a:r>
              <a:rPr lang="en-US" sz="2600" dirty="0"/>
              <a:t>	</a:t>
            </a:r>
            <a:r>
              <a:rPr lang="en-US" sz="2600" dirty="0" err="1"/>
              <a:t>Bersahabatlah</a:t>
            </a:r>
            <a:r>
              <a:rPr lang="en-US" sz="2600" dirty="0"/>
              <a:t> </a:t>
            </a:r>
            <a:r>
              <a:rPr lang="en-US" sz="2600" dirty="0" err="1"/>
              <a:t>dan</a:t>
            </a:r>
            <a:r>
              <a:rPr lang="en-US" sz="2600" dirty="0"/>
              <a:t> </a:t>
            </a:r>
            <a:r>
              <a:rPr lang="en-US" sz="2600" dirty="0" err="1"/>
              <a:t>tuntunlah</a:t>
            </a:r>
            <a:r>
              <a:rPr lang="en-US" sz="2600" dirty="0"/>
              <a:t> </a:t>
            </a:r>
            <a:r>
              <a:rPr lang="en-US" sz="2600" dirty="0" err="1"/>
              <a:t>dia</a:t>
            </a:r>
            <a:r>
              <a:rPr lang="en-US" sz="2600" dirty="0"/>
              <a:t> </a:t>
            </a:r>
            <a:r>
              <a:rPr lang="en-US" sz="2600" dirty="0" err="1"/>
              <a:t>untuk</a:t>
            </a:r>
            <a:r>
              <a:rPr lang="en-US" sz="2600" dirty="0"/>
              <a:t> </a:t>
            </a:r>
            <a:r>
              <a:rPr lang="en-US" sz="2600" dirty="0" err="1"/>
              <a:t>berubah</a:t>
            </a:r>
            <a:r>
              <a:rPr lang="en-US" sz="2600" dirty="0"/>
              <a:t>, </a:t>
            </a:r>
            <a:r>
              <a:rPr lang="en-US" sz="2600" dirty="0" err="1"/>
              <a:t>sadarlah</a:t>
            </a:r>
            <a:r>
              <a:rPr lang="en-US" sz="2600" dirty="0"/>
              <a:t> </a:t>
            </a:r>
            <a:r>
              <a:rPr lang="en-US" sz="2600" dirty="0" err="1"/>
              <a:t>bahwa</a:t>
            </a:r>
            <a:r>
              <a:rPr lang="en-US" sz="2600" dirty="0"/>
              <a:t> </a:t>
            </a:r>
            <a:r>
              <a:rPr lang="en-US" sz="2600" dirty="0" err="1"/>
              <a:t>tidak</a:t>
            </a:r>
            <a:r>
              <a:rPr lang="en-US" sz="2600" dirty="0"/>
              <a:t> </a:t>
            </a:r>
            <a:r>
              <a:rPr lang="en-US" sz="2600" dirty="0" err="1"/>
              <a:t>ada</a:t>
            </a:r>
            <a:r>
              <a:rPr lang="en-US" sz="2600" dirty="0"/>
              <a:t> </a:t>
            </a:r>
            <a:r>
              <a:rPr lang="en-US" sz="2600" dirty="0" err="1"/>
              <a:t>orang</a:t>
            </a:r>
            <a:r>
              <a:rPr lang="en-US" sz="2600" dirty="0"/>
              <a:t> yang </a:t>
            </a:r>
            <a:r>
              <a:rPr lang="en-US" sz="2600" dirty="0" err="1"/>
              <a:t>sempurna</a:t>
            </a:r>
            <a:r>
              <a:rPr lang="en-US" sz="2600" dirty="0"/>
              <a:t>.</a:t>
            </a: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12" fill="hold" grpId="0" nodeType="afterEffect">
                                  <p:stCondLst>
                                    <p:cond delay="0"/>
                                  </p:stCondLst>
                                  <p:childTnLst>
                                    <p:set>
                                      <p:cBhvr>
                                        <p:cTn id="6" dur="1" fill="hold">
                                          <p:stCondLst>
                                            <p:cond delay="0"/>
                                          </p:stCondLst>
                                        </p:cTn>
                                        <p:tgtEl>
                                          <p:spTgt spid="8"/>
                                        </p:tgtEl>
                                        <p:attrNameLst>
                                          <p:attrName>style.visibility</p:attrName>
                                        </p:attrNameLst>
                                      </p:cBhvr>
                                      <p:to>
                                        <p:strVal val="visible"/>
                                      </p:to>
                                    </p:set>
                                    <p:anim calcmode="lin" valueType="num">
                                      <p:cBhvr additive="base">
                                        <p:cTn id="7" dur="2000" fill="hold"/>
                                        <p:tgtEl>
                                          <p:spTgt spid="8"/>
                                        </p:tgtEl>
                                        <p:attrNameLst>
                                          <p:attrName>ppt_x</p:attrName>
                                        </p:attrNameLst>
                                      </p:cBhvr>
                                      <p:tavLst>
                                        <p:tav tm="0">
                                          <p:val>
                                            <p:strVal val="0-#ppt_w/2"/>
                                          </p:val>
                                        </p:tav>
                                        <p:tav tm="100000">
                                          <p:val>
                                            <p:strVal val="#ppt_x"/>
                                          </p:val>
                                        </p:tav>
                                      </p:tavLst>
                                    </p:anim>
                                    <p:anim calcmode="lin" valueType="num">
                                      <p:cBhvr additive="base">
                                        <p:cTn id="8" dur="2000" fill="hold"/>
                                        <p:tgtEl>
                                          <p:spTgt spid="8"/>
                                        </p:tgtEl>
                                        <p:attrNameLst>
                                          <p:attrName>ppt_y</p:attrName>
                                        </p:attrNameLst>
                                      </p:cBhvr>
                                      <p:tavLst>
                                        <p:tav tm="0">
                                          <p:val>
                                            <p:strVal val="1+#ppt_h/2"/>
                                          </p:val>
                                        </p:tav>
                                        <p:tav tm="100000">
                                          <p:val>
                                            <p:strVal val="#ppt_y"/>
                                          </p:val>
                                        </p:tav>
                                      </p:tavLst>
                                    </p:anim>
                                  </p:childTnLst>
                                  <p:subTnLst>
                                    <p:audio>
                                      <p:cMediaNode>
                                        <p:cTn display="0" masterRel="sameClick">
                                          <p:stCondLst>
                                            <p:cond evt="begin" delay="0">
                                              <p:tn val="5"/>
                                            </p:cond>
                                          </p:stCondLst>
                                          <p:endCondLst>
                                            <p:cond evt="onStopAudio" delay="0">
                                              <p:tgtEl>
                                                <p:sldTgt/>
                                              </p:tgtEl>
                                            </p:cond>
                                          </p:endCondLst>
                                        </p:cTn>
                                        <p:tgtEl>
                                          <p:sndTgt r:embed="rId2" name="suction.wav" builtIn="1"/>
                                        </p:tgtEl>
                                      </p:cMediaNode>
                                    </p:audio>
                                  </p:subTnLst>
                                </p:cTn>
                              </p:par>
                              <p:par>
                                <p:cTn id="9" presetID="2" presetClass="entr" presetSubtype="12" fill="hold" grpId="0" nodeType="withEffect">
                                  <p:stCondLst>
                                    <p:cond delay="0"/>
                                  </p:stCondLst>
                                  <p:childTnLst>
                                    <p:set>
                                      <p:cBhvr>
                                        <p:cTn id="10" dur="1" fill="hold">
                                          <p:stCondLst>
                                            <p:cond delay="0"/>
                                          </p:stCondLst>
                                        </p:cTn>
                                        <p:tgtEl>
                                          <p:spTgt spid="6"/>
                                        </p:tgtEl>
                                        <p:attrNameLst>
                                          <p:attrName>style.visibility</p:attrName>
                                        </p:attrNameLst>
                                      </p:cBhvr>
                                      <p:to>
                                        <p:strVal val="visible"/>
                                      </p:to>
                                    </p:set>
                                    <p:anim calcmode="lin" valueType="num">
                                      <p:cBhvr additive="base">
                                        <p:cTn id="11" dur="2000" fill="hold"/>
                                        <p:tgtEl>
                                          <p:spTgt spid="6"/>
                                        </p:tgtEl>
                                        <p:attrNameLst>
                                          <p:attrName>ppt_x</p:attrName>
                                        </p:attrNameLst>
                                      </p:cBhvr>
                                      <p:tavLst>
                                        <p:tav tm="0">
                                          <p:val>
                                            <p:strVal val="0-#ppt_w/2"/>
                                          </p:val>
                                        </p:tav>
                                        <p:tav tm="100000">
                                          <p:val>
                                            <p:strVal val="#ppt_x"/>
                                          </p:val>
                                        </p:tav>
                                      </p:tavLst>
                                    </p:anim>
                                    <p:anim calcmode="lin" valueType="num">
                                      <p:cBhvr additive="base">
                                        <p:cTn id="12" dur="2000" fill="hold"/>
                                        <p:tgtEl>
                                          <p:spTgt spid="6"/>
                                        </p:tgtEl>
                                        <p:attrNameLst>
                                          <p:attrName>ppt_y</p:attrName>
                                        </p:attrNameLst>
                                      </p:cBhvr>
                                      <p:tavLst>
                                        <p:tav tm="0">
                                          <p:val>
                                            <p:strVal val="1+#ppt_h/2"/>
                                          </p:val>
                                        </p:tav>
                                        <p:tav tm="100000">
                                          <p:val>
                                            <p:strVal val="#ppt_y"/>
                                          </p:val>
                                        </p:tav>
                                      </p:tavLst>
                                    </p:anim>
                                  </p:childTnLst>
                                  <p:subTnLst>
                                    <p:audio>
                                      <p:cMediaNode>
                                        <p:cTn display="0" masterRel="sameClick">
                                          <p:stCondLst>
                                            <p:cond evt="begin" delay="0">
                                              <p:tn val="9"/>
                                            </p:cond>
                                          </p:stCondLst>
                                          <p:endCondLst>
                                            <p:cond evt="onStopAudio" delay="0">
                                              <p:tgtEl>
                                                <p:sldTgt/>
                                              </p:tgtEl>
                                            </p:cond>
                                          </p:endCondLst>
                                        </p:cTn>
                                        <p:tgtEl>
                                          <p:sndTgt r:embed="rId2" name="suction.wav" builtIn="1"/>
                                        </p:tgtEl>
                                      </p:cMediaNode>
                                    </p:audio>
                                  </p:subTnLst>
                                </p:cTn>
                              </p:par>
                            </p:childTnLst>
                          </p:cTn>
                        </p:par>
                      </p:childTnLst>
                    </p:cTn>
                  </p:par>
                  <p:par>
                    <p:cTn id="13" fill="hold">
                      <p:stCondLst>
                        <p:cond delay="indefinite"/>
                      </p:stCondLst>
                      <p:childTnLst>
                        <p:par>
                          <p:cTn id="14" fill="hold">
                            <p:stCondLst>
                              <p:cond delay="0"/>
                            </p:stCondLst>
                            <p:childTnLst>
                              <p:par>
                                <p:cTn id="15" presetID="17" presetClass="entr" presetSubtype="10" fill="hold" grpId="0" nodeType="clickEffect">
                                  <p:stCondLst>
                                    <p:cond delay="0"/>
                                  </p:stCondLst>
                                  <p:childTnLst>
                                    <p:set>
                                      <p:cBhvr>
                                        <p:cTn id="16" dur="1" fill="hold">
                                          <p:stCondLst>
                                            <p:cond delay="0"/>
                                          </p:stCondLst>
                                        </p:cTn>
                                        <p:tgtEl>
                                          <p:spTgt spid="14"/>
                                        </p:tgtEl>
                                        <p:attrNameLst>
                                          <p:attrName>style.visibility</p:attrName>
                                        </p:attrNameLst>
                                      </p:cBhvr>
                                      <p:to>
                                        <p:strVal val="visible"/>
                                      </p:to>
                                    </p:set>
                                    <p:anim calcmode="lin" valueType="num">
                                      <p:cBhvr>
                                        <p:cTn id="17" dur="2000" fill="hold"/>
                                        <p:tgtEl>
                                          <p:spTgt spid="14"/>
                                        </p:tgtEl>
                                        <p:attrNameLst>
                                          <p:attrName>ppt_w</p:attrName>
                                        </p:attrNameLst>
                                      </p:cBhvr>
                                      <p:tavLst>
                                        <p:tav tm="0">
                                          <p:val>
                                            <p:fltVal val="0"/>
                                          </p:val>
                                        </p:tav>
                                        <p:tav tm="100000">
                                          <p:val>
                                            <p:strVal val="#ppt_w"/>
                                          </p:val>
                                        </p:tav>
                                      </p:tavLst>
                                    </p:anim>
                                    <p:anim calcmode="lin" valueType="num">
                                      <p:cBhvr>
                                        <p:cTn id="18" dur="2000" fill="hold"/>
                                        <p:tgtEl>
                                          <p:spTgt spid="14"/>
                                        </p:tgtEl>
                                        <p:attrNameLst>
                                          <p:attrName>ppt_h</p:attrName>
                                        </p:attrNameLst>
                                      </p:cBhvr>
                                      <p:tavLst>
                                        <p:tav tm="0">
                                          <p:val>
                                            <p:strVal val="#ppt_h"/>
                                          </p:val>
                                        </p:tav>
                                        <p:tav tm="100000">
                                          <p:val>
                                            <p:strVal val="#ppt_h"/>
                                          </p:val>
                                        </p:tav>
                                      </p:tavLst>
                                    </p:anim>
                                  </p:childTnLst>
                                </p:cTn>
                              </p:par>
                            </p:childTnLst>
                          </p:cTn>
                        </p:par>
                        <p:par>
                          <p:cTn id="19" fill="hold">
                            <p:stCondLst>
                              <p:cond delay="2000"/>
                            </p:stCondLst>
                            <p:childTnLst>
                              <p:par>
                                <p:cTn id="20" presetID="15" presetClass="entr" presetSubtype="0" fill="hold" nodeType="afterEffect">
                                  <p:stCondLst>
                                    <p:cond delay="0"/>
                                  </p:stCondLst>
                                  <p:childTnLst>
                                    <p:set>
                                      <p:cBhvr>
                                        <p:cTn id="21" dur="1" fill="hold">
                                          <p:stCondLst>
                                            <p:cond delay="0"/>
                                          </p:stCondLst>
                                        </p:cTn>
                                        <p:tgtEl>
                                          <p:spTgt spid="9"/>
                                        </p:tgtEl>
                                        <p:attrNameLst>
                                          <p:attrName>style.visibility</p:attrName>
                                        </p:attrNameLst>
                                      </p:cBhvr>
                                      <p:to>
                                        <p:strVal val="visible"/>
                                      </p:to>
                                    </p:set>
                                    <p:anim calcmode="lin" valueType="num">
                                      <p:cBhvr>
                                        <p:cTn id="22" dur="1000" fill="hold"/>
                                        <p:tgtEl>
                                          <p:spTgt spid="9"/>
                                        </p:tgtEl>
                                        <p:attrNameLst>
                                          <p:attrName>ppt_w</p:attrName>
                                        </p:attrNameLst>
                                      </p:cBhvr>
                                      <p:tavLst>
                                        <p:tav tm="0">
                                          <p:val>
                                            <p:fltVal val="0"/>
                                          </p:val>
                                        </p:tav>
                                        <p:tav tm="100000">
                                          <p:val>
                                            <p:strVal val="#ppt_w"/>
                                          </p:val>
                                        </p:tav>
                                      </p:tavLst>
                                    </p:anim>
                                    <p:anim calcmode="lin" valueType="num">
                                      <p:cBhvr>
                                        <p:cTn id="23" dur="1000" fill="hold"/>
                                        <p:tgtEl>
                                          <p:spTgt spid="9"/>
                                        </p:tgtEl>
                                        <p:attrNameLst>
                                          <p:attrName>ppt_h</p:attrName>
                                        </p:attrNameLst>
                                      </p:cBhvr>
                                      <p:tavLst>
                                        <p:tav tm="0">
                                          <p:val>
                                            <p:fltVal val="0"/>
                                          </p:val>
                                        </p:tav>
                                        <p:tav tm="100000">
                                          <p:val>
                                            <p:strVal val="#ppt_h"/>
                                          </p:val>
                                        </p:tav>
                                      </p:tavLst>
                                    </p:anim>
                                    <p:anim calcmode="lin" valueType="num">
                                      <p:cBhvr>
                                        <p:cTn id="24" dur="1000" fill="hold"/>
                                        <p:tgtEl>
                                          <p:spTgt spid="9"/>
                                        </p:tgtEl>
                                        <p:attrNameLst>
                                          <p:attrName>ppt_x</p:attrName>
                                        </p:attrNameLst>
                                      </p:cBhvr>
                                      <p:tavLst>
                                        <p:tav tm="0" fmla="#ppt_x+(cos(-2*pi*(1-$))*-#ppt_x-sin(-2*pi*(1-$))*(1-#ppt_y))*(1-$)">
                                          <p:val>
                                            <p:fltVal val="0"/>
                                          </p:val>
                                        </p:tav>
                                        <p:tav tm="100000">
                                          <p:val>
                                            <p:fltVal val="1"/>
                                          </p:val>
                                        </p:tav>
                                      </p:tavLst>
                                    </p:anim>
                                    <p:anim calcmode="lin" valueType="num">
                                      <p:cBhvr>
                                        <p:cTn id="25" dur="1000" fill="hold"/>
                                        <p:tgtEl>
                                          <p:spTgt spid="9"/>
                                        </p:tgtEl>
                                        <p:attrNameLst>
                                          <p:attrName>ppt_y</p:attrName>
                                        </p:attrNameLst>
                                      </p:cBhvr>
                                      <p:tavLst>
                                        <p:tav tm="0" fmla="#ppt_y+(sin(-2*pi*(1-$))*-#ppt_x+cos(-2*pi*(1-$))*(1-#ppt_y))*(1-$)">
                                          <p:val>
                                            <p:fltVal val="0"/>
                                          </p:val>
                                        </p:tav>
                                        <p:tav tm="100000">
                                          <p:val>
                                            <p:fltVal val="1"/>
                                          </p:val>
                                        </p:tav>
                                      </p:tavLst>
                                    </p:anim>
                                  </p:childTnLst>
                                </p:cTn>
                              </p:par>
                            </p:childTnLst>
                          </p:cTn>
                        </p:par>
                      </p:childTnLst>
                    </p:cTn>
                  </p:par>
                  <p:par>
                    <p:cTn id="26" fill="hold">
                      <p:stCondLst>
                        <p:cond delay="indefinite"/>
                      </p:stCondLst>
                      <p:childTnLst>
                        <p:par>
                          <p:cTn id="27" fill="hold">
                            <p:stCondLst>
                              <p:cond delay="0"/>
                            </p:stCondLst>
                            <p:childTnLst>
                              <p:par>
                                <p:cTn id="28" presetID="50" presetClass="entr" presetSubtype="0" decel="100000" fill="hold" nodeType="clickEffect">
                                  <p:stCondLst>
                                    <p:cond delay="0"/>
                                  </p:stCondLst>
                                  <p:childTnLst>
                                    <p:set>
                                      <p:cBhvr>
                                        <p:cTn id="29" dur="1" fill="hold">
                                          <p:stCondLst>
                                            <p:cond delay="0"/>
                                          </p:stCondLst>
                                        </p:cTn>
                                        <p:tgtEl>
                                          <p:spTgt spid="12"/>
                                        </p:tgtEl>
                                        <p:attrNameLst>
                                          <p:attrName>style.visibility</p:attrName>
                                        </p:attrNameLst>
                                      </p:cBhvr>
                                      <p:to>
                                        <p:strVal val="visible"/>
                                      </p:to>
                                    </p:set>
                                    <p:anim calcmode="lin" valueType="num">
                                      <p:cBhvr>
                                        <p:cTn id="30" dur="1000" fill="hold"/>
                                        <p:tgtEl>
                                          <p:spTgt spid="12"/>
                                        </p:tgtEl>
                                        <p:attrNameLst>
                                          <p:attrName>ppt_w</p:attrName>
                                        </p:attrNameLst>
                                      </p:cBhvr>
                                      <p:tavLst>
                                        <p:tav tm="0">
                                          <p:val>
                                            <p:strVal val="#ppt_w+.3"/>
                                          </p:val>
                                        </p:tav>
                                        <p:tav tm="100000">
                                          <p:val>
                                            <p:strVal val="#ppt_w"/>
                                          </p:val>
                                        </p:tav>
                                      </p:tavLst>
                                    </p:anim>
                                    <p:anim calcmode="lin" valueType="num">
                                      <p:cBhvr>
                                        <p:cTn id="31" dur="1000" fill="hold"/>
                                        <p:tgtEl>
                                          <p:spTgt spid="12"/>
                                        </p:tgtEl>
                                        <p:attrNameLst>
                                          <p:attrName>ppt_h</p:attrName>
                                        </p:attrNameLst>
                                      </p:cBhvr>
                                      <p:tavLst>
                                        <p:tav tm="0">
                                          <p:val>
                                            <p:strVal val="#ppt_h"/>
                                          </p:val>
                                        </p:tav>
                                        <p:tav tm="100000">
                                          <p:val>
                                            <p:strVal val="#ppt_h"/>
                                          </p:val>
                                        </p:tav>
                                      </p:tavLst>
                                    </p:anim>
                                    <p:animEffect transition="in" filter="fade">
                                      <p:cBhvr>
                                        <p:cTn id="32" dur="1000"/>
                                        <p:tgtEl>
                                          <p:spTgt spid="12"/>
                                        </p:tgtEl>
                                      </p:cBhvr>
                                    </p:animEffect>
                                  </p:childTnLst>
                                </p:cTn>
                              </p:par>
                            </p:childTnLst>
                          </p:cTn>
                        </p:par>
                        <p:par>
                          <p:cTn id="33" fill="hold">
                            <p:stCondLst>
                              <p:cond delay="1000"/>
                            </p:stCondLst>
                            <p:childTnLst>
                              <p:par>
                                <p:cTn id="34" presetID="17" presetClass="entr" presetSubtype="10" fill="hold" grpId="0" nodeType="afterEffect">
                                  <p:stCondLst>
                                    <p:cond delay="0"/>
                                  </p:stCondLst>
                                  <p:childTnLst>
                                    <p:set>
                                      <p:cBhvr>
                                        <p:cTn id="35" dur="1" fill="hold">
                                          <p:stCondLst>
                                            <p:cond delay="0"/>
                                          </p:stCondLst>
                                        </p:cTn>
                                        <p:tgtEl>
                                          <p:spTgt spid="15"/>
                                        </p:tgtEl>
                                        <p:attrNameLst>
                                          <p:attrName>style.visibility</p:attrName>
                                        </p:attrNameLst>
                                      </p:cBhvr>
                                      <p:to>
                                        <p:strVal val="visible"/>
                                      </p:to>
                                    </p:set>
                                    <p:anim calcmode="lin" valueType="num">
                                      <p:cBhvr>
                                        <p:cTn id="36" dur="2000" fill="hold"/>
                                        <p:tgtEl>
                                          <p:spTgt spid="15"/>
                                        </p:tgtEl>
                                        <p:attrNameLst>
                                          <p:attrName>ppt_w</p:attrName>
                                        </p:attrNameLst>
                                      </p:cBhvr>
                                      <p:tavLst>
                                        <p:tav tm="0">
                                          <p:val>
                                            <p:fltVal val="0"/>
                                          </p:val>
                                        </p:tav>
                                        <p:tav tm="100000">
                                          <p:val>
                                            <p:strVal val="#ppt_w"/>
                                          </p:val>
                                        </p:tav>
                                      </p:tavLst>
                                    </p:anim>
                                    <p:anim calcmode="lin" valueType="num">
                                      <p:cBhvr>
                                        <p:cTn id="37" dur="2000" fill="hold"/>
                                        <p:tgtEl>
                                          <p:spTgt spid="15"/>
                                        </p:tgtEl>
                                        <p:attrNameLst>
                                          <p:attrName>ppt_h</p:attrName>
                                        </p:attrNameLst>
                                      </p:cBhvr>
                                      <p:tavLst>
                                        <p:tav tm="0">
                                          <p:val>
                                            <p:strVal val="#ppt_h"/>
                                          </p:val>
                                        </p:tav>
                                        <p:tav tm="100000">
                                          <p:val>
                                            <p:strVal val="#ppt_h"/>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animBg="1"/>
      <p:bldP spid="8" grpId="0" animBg="1"/>
      <p:bldP spid="14" grpId="0"/>
      <p:bldP spid="15" grpId="0"/>
    </p:bld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2" name="Picture 11" descr="C360_2013-10-26-11-07-13-599.jpg"/>
          <p:cNvPicPr>
            <a:picLocks noChangeAspect="1"/>
          </p:cNvPicPr>
          <p:nvPr/>
        </p:nvPicPr>
        <p:blipFill>
          <a:blip r:embed="rId3"/>
          <a:srcRect l="22091" r="10338"/>
          <a:stretch>
            <a:fillRect/>
          </a:stretch>
        </p:blipFill>
        <p:spPr>
          <a:xfrm>
            <a:off x="492359" y="1697308"/>
            <a:ext cx="3144952" cy="4019998"/>
          </a:xfrm>
          <a:prstGeom prst="ellipse">
            <a:avLst/>
          </a:prstGeom>
          <a:ln w="63500" cap="rnd">
            <a:solidFill>
              <a:schemeClr val="tx1"/>
            </a:solidFill>
          </a:ln>
          <a:effectLst>
            <a:outerShdw blurRad="381000" dist="292100" dir="5400000" sx="-80000" sy="-18000" rotWithShape="0">
              <a:srgbClr val="000000">
                <a:alpha val="22000"/>
              </a:srgbClr>
            </a:outerShdw>
          </a:effectLst>
          <a:scene3d>
            <a:camera prst="orthographicFront"/>
            <a:lightRig rig="contrasting" dir="t">
              <a:rot lat="0" lon="0" rev="3000000"/>
            </a:lightRig>
          </a:scene3d>
          <a:sp3d contourW="7620">
            <a:bevelT w="95250" h="31750"/>
            <a:contourClr>
              <a:srgbClr val="333333"/>
            </a:contourClr>
          </a:sp3d>
        </p:spPr>
      </p:pic>
      <p:sp>
        <p:nvSpPr>
          <p:cNvPr id="5" name="WordArt 2"/>
          <p:cNvSpPr>
            <a:spLocks noChangeArrowheads="1" noChangeShapeType="1" noTextEdit="1"/>
          </p:cNvSpPr>
          <p:nvPr/>
        </p:nvSpPr>
        <p:spPr bwMode="auto">
          <a:xfrm>
            <a:off x="448403" y="336716"/>
            <a:ext cx="1539476" cy="1051376"/>
          </a:xfrm>
          <a:prstGeom prst="rect">
            <a:avLst/>
          </a:prstGeom>
        </p:spPr>
        <p:txBody>
          <a:bodyPr wrap="none" lIns="73884" tIns="36942" rIns="73884" bIns="36942" fromWordArt="1">
            <a:prstTxWarp prst="textDeflateBottom">
              <a:avLst>
                <a:gd name="adj" fmla="val 100000"/>
              </a:avLst>
            </a:prstTxWarp>
            <a:scene3d>
              <a:camera prst="legacyPerspectiveFront">
                <a:rot lat="19799980" lon="19439992" rev="0"/>
              </a:camera>
              <a:lightRig rig="legacyNormal2" dir="t"/>
            </a:scene3d>
            <a:sp3d extrusionH="354000" prstMaterial="legacyMatte">
              <a:extrusionClr>
                <a:srgbClr val="939676"/>
              </a:extrusionClr>
            </a:sp3d>
          </a:bodyPr>
          <a:lstStyle/>
          <a:p>
            <a:pPr algn="ctr"/>
            <a:r>
              <a:rPr lang="id-ID" sz="2900" kern="10" dirty="0">
                <a:ln w="9525">
                  <a:round/>
                  <a:headEnd/>
                  <a:tailEnd/>
                </a:ln>
                <a:solidFill>
                  <a:srgbClr val="00B0F0"/>
                </a:solidFill>
                <a:latin typeface="Impact"/>
              </a:rPr>
              <a:t>5</a:t>
            </a:r>
          </a:p>
        </p:txBody>
      </p:sp>
      <p:sp>
        <p:nvSpPr>
          <p:cNvPr id="6" name="WordArt 3"/>
          <p:cNvSpPr>
            <a:spLocks noChangeArrowheads="1" noChangeShapeType="1" noTextEdit="1"/>
          </p:cNvSpPr>
          <p:nvPr/>
        </p:nvSpPr>
        <p:spPr bwMode="auto">
          <a:xfrm>
            <a:off x="2097842" y="336716"/>
            <a:ext cx="5375949" cy="897449"/>
          </a:xfrm>
          <a:prstGeom prst="rect">
            <a:avLst/>
          </a:prstGeom>
        </p:spPr>
        <p:txBody>
          <a:bodyPr wrap="none" lIns="73884" tIns="36942" rIns="73884" bIns="36942" fromWordArt="1">
            <a:prstTxWarp prst="textPlain">
              <a:avLst>
                <a:gd name="adj" fmla="val 50000"/>
              </a:avLst>
            </a:prstTxWarp>
          </a:bodyPr>
          <a:lstStyle/>
          <a:p>
            <a:pPr algn="ctr"/>
            <a:r>
              <a:rPr lang="sv-SE" sz="2900" kern="10" dirty="0">
                <a:ln w="9525">
                  <a:solidFill>
                    <a:srgbClr val="000000"/>
                  </a:solidFill>
                  <a:round/>
                  <a:headEnd/>
                  <a:tailEnd/>
                </a:ln>
                <a:solidFill>
                  <a:srgbClr val="FFFF00"/>
                </a:solidFill>
                <a:latin typeface="Arial Black"/>
              </a:rPr>
              <a:t>Jadilah Sahabat yg dapat diandalkan</a:t>
            </a:r>
            <a:endParaRPr lang="id-ID" sz="2900" kern="10" dirty="0">
              <a:ln w="9525">
                <a:solidFill>
                  <a:srgbClr val="000000"/>
                </a:solidFill>
                <a:round/>
                <a:headEnd/>
                <a:tailEnd/>
              </a:ln>
              <a:solidFill>
                <a:srgbClr val="FFFF00"/>
              </a:solidFill>
              <a:latin typeface="Arial Black"/>
            </a:endParaRPr>
          </a:p>
        </p:txBody>
      </p:sp>
      <p:sp>
        <p:nvSpPr>
          <p:cNvPr id="7" name="Rectangle 4"/>
          <p:cNvSpPr>
            <a:spLocks noChangeArrowheads="1"/>
          </p:cNvSpPr>
          <p:nvPr/>
        </p:nvSpPr>
        <p:spPr bwMode="auto">
          <a:xfrm>
            <a:off x="1273123" y="5655445"/>
            <a:ext cx="6542774" cy="989531"/>
          </a:xfrm>
          <a:prstGeom prst="rect">
            <a:avLst/>
          </a:prstGeom>
          <a:noFill/>
          <a:ln w="9525">
            <a:noFill/>
            <a:miter lim="800000"/>
            <a:headEnd/>
            <a:tailEnd/>
          </a:ln>
        </p:spPr>
        <p:txBody>
          <a:bodyPr lIns="91413" tIns="45708" rIns="91413" bIns="45708"/>
          <a:lstStyle/>
          <a:p>
            <a:pPr marL="339916" indent="-339916" algn="ctr" defTabSz="912000">
              <a:spcBef>
                <a:spcPct val="20000"/>
              </a:spcBef>
            </a:pPr>
            <a:r>
              <a:rPr lang="en-US" sz="2400" dirty="0"/>
              <a:t>	</a:t>
            </a:r>
            <a:r>
              <a:rPr lang="id-ID" sz="2400" dirty="0"/>
              <a:t>Sahabat dapat menempatkan diri dan posisi. </a:t>
            </a:r>
          </a:p>
          <a:p>
            <a:pPr marL="339916" indent="-339916" algn="ctr" defTabSz="912000">
              <a:spcBef>
                <a:spcPct val="20000"/>
              </a:spcBef>
            </a:pPr>
            <a:r>
              <a:rPr lang="id-ID" sz="2400" dirty="0"/>
              <a:t>Konsisten antara ucapan dan perbuatan</a:t>
            </a:r>
            <a:endParaRPr lang="en-US" sz="2400" dirty="0"/>
          </a:p>
        </p:txBody>
      </p:sp>
      <p:pic>
        <p:nvPicPr>
          <p:cNvPr id="16" name="Picture 15" descr="C360_2013-11-08-12-40-39-835.jpg"/>
          <p:cNvPicPr>
            <a:picLocks noChangeAspect="1"/>
          </p:cNvPicPr>
          <p:nvPr/>
        </p:nvPicPr>
        <p:blipFill>
          <a:blip r:embed="rId4"/>
          <a:stretch>
            <a:fillRect/>
          </a:stretch>
        </p:blipFill>
        <p:spPr>
          <a:xfrm>
            <a:off x="4187130" y="2068385"/>
            <a:ext cx="4181645" cy="3277845"/>
          </a:xfrm>
          <a:prstGeom prst="rect">
            <a:avLst/>
          </a:prstGeom>
          <a:solidFill>
            <a:srgbClr val="FFFFFF">
              <a:shade val="85000"/>
            </a:srgbClr>
          </a:solidFill>
          <a:ln w="88900" cap="sq">
            <a:solidFill>
              <a:srgbClr val="FFFFFF"/>
            </a:solidFill>
            <a:miter lim="800000"/>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p:spPr>
      </p:pic>
    </p:spTree>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0" presetClass="entr" presetSubtype="0" decel="100000" fill="hold" grpId="0" nodeType="withEffect">
                                  <p:stCondLst>
                                    <p:cond delay="0"/>
                                  </p:stCondLst>
                                  <p:childTnLst>
                                    <p:set>
                                      <p:cBhvr>
                                        <p:cTn id="6" dur="1" fill="hold">
                                          <p:stCondLst>
                                            <p:cond delay="0"/>
                                          </p:stCondLst>
                                        </p:cTn>
                                        <p:tgtEl>
                                          <p:spTgt spid="6"/>
                                        </p:tgtEl>
                                        <p:attrNameLst>
                                          <p:attrName>style.visibility</p:attrName>
                                        </p:attrNameLst>
                                      </p:cBhvr>
                                      <p:to>
                                        <p:strVal val="visible"/>
                                      </p:to>
                                    </p:set>
                                    <p:anim calcmode="lin" valueType="num">
                                      <p:cBhvr>
                                        <p:cTn id="7" dur="500" fill="hold"/>
                                        <p:tgtEl>
                                          <p:spTgt spid="6"/>
                                        </p:tgtEl>
                                        <p:attrNameLst>
                                          <p:attrName>ppt_w</p:attrName>
                                        </p:attrNameLst>
                                      </p:cBhvr>
                                      <p:tavLst>
                                        <p:tav tm="0">
                                          <p:val>
                                            <p:strVal val="#ppt_w+.3"/>
                                          </p:val>
                                        </p:tav>
                                        <p:tav tm="100000">
                                          <p:val>
                                            <p:strVal val="#ppt_w"/>
                                          </p:val>
                                        </p:tav>
                                      </p:tavLst>
                                    </p:anim>
                                    <p:anim calcmode="lin" valueType="num">
                                      <p:cBhvr>
                                        <p:cTn id="8" dur="500" fill="hold"/>
                                        <p:tgtEl>
                                          <p:spTgt spid="6"/>
                                        </p:tgtEl>
                                        <p:attrNameLst>
                                          <p:attrName>ppt_h</p:attrName>
                                        </p:attrNameLst>
                                      </p:cBhvr>
                                      <p:tavLst>
                                        <p:tav tm="0">
                                          <p:val>
                                            <p:strVal val="#ppt_h"/>
                                          </p:val>
                                        </p:tav>
                                        <p:tav tm="100000">
                                          <p:val>
                                            <p:strVal val="#ppt_h"/>
                                          </p:val>
                                        </p:tav>
                                      </p:tavLst>
                                    </p:anim>
                                    <p:animEffect transition="in" filter="fade">
                                      <p:cBhvr>
                                        <p:cTn id="9" dur="500"/>
                                        <p:tgtEl>
                                          <p:spTgt spid="6"/>
                                        </p:tgtEl>
                                      </p:cBhvr>
                                    </p:animEffect>
                                  </p:childTnLst>
                                  <p:subTnLst>
                                    <p:audio>
                                      <p:cMediaNode>
                                        <p:cTn display="0" masterRel="sameClick">
                                          <p:stCondLst>
                                            <p:cond evt="begin" delay="0">
                                              <p:tn val="5"/>
                                            </p:cond>
                                          </p:stCondLst>
                                          <p:endCondLst>
                                            <p:cond evt="onStopAudio" delay="0">
                                              <p:tgtEl>
                                                <p:sldTgt/>
                                              </p:tgtEl>
                                            </p:cond>
                                          </p:endCondLst>
                                        </p:cTn>
                                        <p:tgtEl>
                                          <p:sndTgt r:embed="rId2" name="voltage.wav" builtIn="1"/>
                                        </p:tgtEl>
                                      </p:cMediaNode>
                                    </p:audio>
                                  </p:subTnLst>
                                </p:cTn>
                              </p:par>
                              <p:par>
                                <p:cTn id="10" presetID="50" presetClass="entr" presetSubtype="0" decel="100000" fill="hold" grpId="0" nodeType="withEffect">
                                  <p:stCondLst>
                                    <p:cond delay="0"/>
                                  </p:stCondLst>
                                  <p:childTnLst>
                                    <p:set>
                                      <p:cBhvr>
                                        <p:cTn id="11" dur="1" fill="hold">
                                          <p:stCondLst>
                                            <p:cond delay="0"/>
                                          </p:stCondLst>
                                        </p:cTn>
                                        <p:tgtEl>
                                          <p:spTgt spid="5"/>
                                        </p:tgtEl>
                                        <p:attrNameLst>
                                          <p:attrName>style.visibility</p:attrName>
                                        </p:attrNameLst>
                                      </p:cBhvr>
                                      <p:to>
                                        <p:strVal val="visible"/>
                                      </p:to>
                                    </p:set>
                                    <p:anim calcmode="lin" valueType="num">
                                      <p:cBhvr>
                                        <p:cTn id="12" dur="500" fill="hold"/>
                                        <p:tgtEl>
                                          <p:spTgt spid="5"/>
                                        </p:tgtEl>
                                        <p:attrNameLst>
                                          <p:attrName>ppt_w</p:attrName>
                                        </p:attrNameLst>
                                      </p:cBhvr>
                                      <p:tavLst>
                                        <p:tav tm="0">
                                          <p:val>
                                            <p:strVal val="#ppt_w+.3"/>
                                          </p:val>
                                        </p:tav>
                                        <p:tav tm="100000">
                                          <p:val>
                                            <p:strVal val="#ppt_w"/>
                                          </p:val>
                                        </p:tav>
                                      </p:tavLst>
                                    </p:anim>
                                    <p:anim calcmode="lin" valueType="num">
                                      <p:cBhvr>
                                        <p:cTn id="13" dur="500" fill="hold"/>
                                        <p:tgtEl>
                                          <p:spTgt spid="5"/>
                                        </p:tgtEl>
                                        <p:attrNameLst>
                                          <p:attrName>ppt_h</p:attrName>
                                        </p:attrNameLst>
                                      </p:cBhvr>
                                      <p:tavLst>
                                        <p:tav tm="0">
                                          <p:val>
                                            <p:strVal val="#ppt_h"/>
                                          </p:val>
                                        </p:tav>
                                        <p:tav tm="100000">
                                          <p:val>
                                            <p:strVal val="#ppt_h"/>
                                          </p:val>
                                        </p:tav>
                                      </p:tavLst>
                                    </p:anim>
                                    <p:animEffect transition="in" filter="fade">
                                      <p:cBhvr>
                                        <p:cTn id="14" dur="500"/>
                                        <p:tgtEl>
                                          <p:spTgt spid="5"/>
                                        </p:tgtEl>
                                      </p:cBhvr>
                                    </p:animEffect>
                                  </p:childTnLst>
                                  <p:subTnLst>
                                    <p:audio>
                                      <p:cMediaNode>
                                        <p:cTn display="0" masterRel="sameClick">
                                          <p:stCondLst>
                                            <p:cond evt="begin" delay="0">
                                              <p:tn val="10"/>
                                            </p:cond>
                                          </p:stCondLst>
                                          <p:endCondLst>
                                            <p:cond evt="onStopAudio" delay="0">
                                              <p:tgtEl>
                                                <p:sldTgt/>
                                              </p:tgtEl>
                                            </p:cond>
                                          </p:endCondLst>
                                        </p:cTn>
                                        <p:tgtEl>
                                          <p:sndTgt r:embed="rId2" name="voltage.wav" builtIn="1"/>
                                        </p:tgtEl>
                                      </p:cMediaNode>
                                    </p:audio>
                                  </p:subTnLst>
                                </p:cTn>
                              </p:par>
                            </p:childTnLst>
                          </p:cTn>
                        </p:par>
                      </p:childTnLst>
                    </p:cTn>
                  </p:par>
                  <p:par>
                    <p:cTn id="15" fill="hold">
                      <p:stCondLst>
                        <p:cond delay="indefinite"/>
                      </p:stCondLst>
                      <p:childTnLst>
                        <p:par>
                          <p:cTn id="16" fill="hold">
                            <p:stCondLst>
                              <p:cond delay="0"/>
                            </p:stCondLst>
                            <p:childTnLst>
                              <p:par>
                                <p:cTn id="17" presetID="20" presetClass="entr" presetSubtype="0" fill="hold" nodeType="clickEffect">
                                  <p:stCondLst>
                                    <p:cond delay="0"/>
                                  </p:stCondLst>
                                  <p:childTnLst>
                                    <p:set>
                                      <p:cBhvr>
                                        <p:cTn id="18" dur="1" fill="hold">
                                          <p:stCondLst>
                                            <p:cond delay="0"/>
                                          </p:stCondLst>
                                        </p:cTn>
                                        <p:tgtEl>
                                          <p:spTgt spid="16"/>
                                        </p:tgtEl>
                                        <p:attrNameLst>
                                          <p:attrName>style.visibility</p:attrName>
                                        </p:attrNameLst>
                                      </p:cBhvr>
                                      <p:to>
                                        <p:strVal val="visible"/>
                                      </p:to>
                                    </p:set>
                                    <p:animEffect transition="in" filter="wedge">
                                      <p:cBhvr>
                                        <p:cTn id="19" dur="2000"/>
                                        <p:tgtEl>
                                          <p:spTgt spid="16"/>
                                        </p:tgtEl>
                                      </p:cBhvr>
                                    </p:animEffect>
                                  </p:childTnLst>
                                </p:cTn>
                              </p:par>
                              <p:par>
                                <p:cTn id="20" presetID="2" presetClass="entr" presetSubtype="4" fill="hold" grpId="0" nodeType="withEffect">
                                  <p:stCondLst>
                                    <p:cond delay="2000"/>
                                  </p:stCondLst>
                                  <p:childTnLst>
                                    <p:set>
                                      <p:cBhvr>
                                        <p:cTn id="21" dur="1" fill="hold">
                                          <p:stCondLst>
                                            <p:cond delay="0"/>
                                          </p:stCondLst>
                                        </p:cTn>
                                        <p:tgtEl>
                                          <p:spTgt spid="7"/>
                                        </p:tgtEl>
                                        <p:attrNameLst>
                                          <p:attrName>style.visibility</p:attrName>
                                        </p:attrNameLst>
                                      </p:cBhvr>
                                      <p:to>
                                        <p:strVal val="visible"/>
                                      </p:to>
                                    </p:set>
                                    <p:anim calcmode="lin" valueType="num">
                                      <p:cBhvr additive="base">
                                        <p:cTn id="22" dur="500" fill="hold"/>
                                        <p:tgtEl>
                                          <p:spTgt spid="7"/>
                                        </p:tgtEl>
                                        <p:attrNameLst>
                                          <p:attrName>ppt_x</p:attrName>
                                        </p:attrNameLst>
                                      </p:cBhvr>
                                      <p:tavLst>
                                        <p:tav tm="0">
                                          <p:val>
                                            <p:strVal val="#ppt_x"/>
                                          </p:val>
                                        </p:tav>
                                        <p:tav tm="100000">
                                          <p:val>
                                            <p:strVal val="#ppt_x"/>
                                          </p:val>
                                        </p:tav>
                                      </p:tavLst>
                                    </p:anim>
                                    <p:anim calcmode="lin" valueType="num">
                                      <p:cBhvr additive="base">
                                        <p:cTn id="23" dur="500" fill="hold"/>
                                        <p:tgtEl>
                                          <p:spTgt spid="7"/>
                                        </p:tgtEl>
                                        <p:attrNameLst>
                                          <p:attrName>ppt_y</p:attrName>
                                        </p:attrNameLst>
                                      </p:cBhvr>
                                      <p:tavLst>
                                        <p:tav tm="0">
                                          <p:val>
                                            <p:strVal val="1+#ppt_h/2"/>
                                          </p:val>
                                        </p:tav>
                                        <p:tav tm="100000">
                                          <p:val>
                                            <p:strVal val="#ppt_y"/>
                                          </p:val>
                                        </p:tav>
                                      </p:tavLst>
                                    </p:anim>
                                  </p:childTnLst>
                                </p:cTn>
                              </p:par>
                              <p:par>
                                <p:cTn id="24" presetID="51" presetClass="entr" presetSubtype="0" fill="hold" nodeType="withEffect">
                                  <p:stCondLst>
                                    <p:cond delay="4000"/>
                                  </p:stCondLst>
                                  <p:childTnLst>
                                    <p:set>
                                      <p:cBhvr>
                                        <p:cTn id="25" dur="1" fill="hold">
                                          <p:stCondLst>
                                            <p:cond delay="0"/>
                                          </p:stCondLst>
                                        </p:cTn>
                                        <p:tgtEl>
                                          <p:spTgt spid="12"/>
                                        </p:tgtEl>
                                        <p:attrNameLst>
                                          <p:attrName>style.visibility</p:attrName>
                                        </p:attrNameLst>
                                      </p:cBhvr>
                                      <p:to>
                                        <p:strVal val="visible"/>
                                      </p:to>
                                    </p:set>
                                    <p:animEffect transition="in" filter="fade">
                                      <p:cBhvr>
                                        <p:cTn id="26" dur="770" decel="100000"/>
                                        <p:tgtEl>
                                          <p:spTgt spid="12"/>
                                        </p:tgtEl>
                                      </p:cBhvr>
                                    </p:animEffect>
                                    <p:animScale>
                                      <p:cBhvr>
                                        <p:cTn id="27" dur="770" decel="100000"/>
                                        <p:tgtEl>
                                          <p:spTgt spid="12"/>
                                        </p:tgtEl>
                                      </p:cBhvr>
                                      <p:from x="10000" y="10000"/>
                                      <p:to x="200000" y="450000"/>
                                    </p:animScale>
                                    <p:animScale>
                                      <p:cBhvr>
                                        <p:cTn id="28" dur="1230" accel="100000" fill="hold">
                                          <p:stCondLst>
                                            <p:cond delay="770"/>
                                          </p:stCondLst>
                                        </p:cTn>
                                        <p:tgtEl>
                                          <p:spTgt spid="12"/>
                                        </p:tgtEl>
                                      </p:cBhvr>
                                      <p:from x="200000" y="450000"/>
                                      <p:to x="100000" y="100000"/>
                                    </p:animScale>
                                    <p:set>
                                      <p:cBhvr>
                                        <p:cTn id="29" dur="770" fill="hold"/>
                                        <p:tgtEl>
                                          <p:spTgt spid="12"/>
                                        </p:tgtEl>
                                        <p:attrNameLst>
                                          <p:attrName>ppt_x</p:attrName>
                                        </p:attrNameLst>
                                      </p:cBhvr>
                                      <p:to>
                                        <p:strVal val="(0.5)"/>
                                      </p:to>
                                    </p:set>
                                    <p:anim from="(0.5)" to="(#ppt_x)" calcmode="lin" valueType="num">
                                      <p:cBhvr>
                                        <p:cTn id="30" dur="1230" accel="100000" fill="hold">
                                          <p:stCondLst>
                                            <p:cond delay="770"/>
                                          </p:stCondLst>
                                        </p:cTn>
                                        <p:tgtEl>
                                          <p:spTgt spid="12"/>
                                        </p:tgtEl>
                                        <p:attrNameLst>
                                          <p:attrName>ppt_x</p:attrName>
                                        </p:attrNameLst>
                                      </p:cBhvr>
                                    </p:anim>
                                    <p:set>
                                      <p:cBhvr>
                                        <p:cTn id="31" dur="770" fill="hold"/>
                                        <p:tgtEl>
                                          <p:spTgt spid="12"/>
                                        </p:tgtEl>
                                        <p:attrNameLst>
                                          <p:attrName>ppt_y</p:attrName>
                                        </p:attrNameLst>
                                      </p:cBhvr>
                                      <p:to>
                                        <p:strVal val="(#ppt_y+0.4)"/>
                                      </p:to>
                                    </p:set>
                                    <p:anim from="(#ppt_y+0.4)" to="(#ppt_y)" calcmode="lin" valueType="num">
                                      <p:cBhvr>
                                        <p:cTn id="32" dur="1230" accel="100000" fill="hold">
                                          <p:stCondLst>
                                            <p:cond delay="770"/>
                                          </p:stCondLst>
                                        </p:cTn>
                                        <p:tgtEl>
                                          <p:spTgt spid="12"/>
                                        </p:tgtEl>
                                        <p:attrNameLst>
                                          <p:attrName>ppt_y</p:attrName>
                                        </p:attrNameLst>
                                      </p:cBhvr>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animBg="1"/>
      <p:bldP spid="6" grpId="0" animBg="1"/>
      <p:bldP spid="7" grpId="0"/>
    </p:bld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4338" name="Picture 8" descr="judi2.jpg"/>
          <p:cNvPicPr>
            <a:picLocks noChangeAspect="1"/>
          </p:cNvPicPr>
          <p:nvPr/>
        </p:nvPicPr>
        <p:blipFill>
          <a:blip r:embed="rId3"/>
          <a:srcRect/>
          <a:stretch>
            <a:fillRect/>
          </a:stretch>
        </p:blipFill>
        <p:spPr bwMode="auto">
          <a:xfrm>
            <a:off x="6881215" y="3367154"/>
            <a:ext cx="2144271" cy="2783057"/>
          </a:xfrm>
          <a:prstGeom prst="rect">
            <a:avLst/>
          </a:prstGeom>
          <a:noFill/>
          <a:ln w="9525">
            <a:noFill/>
            <a:miter lim="800000"/>
            <a:headEnd/>
            <a:tailEnd/>
          </a:ln>
        </p:spPr>
      </p:pic>
      <p:sp>
        <p:nvSpPr>
          <p:cNvPr id="6" name="WordArt 6"/>
          <p:cNvSpPr>
            <a:spLocks noChangeArrowheads="1" noChangeShapeType="1" noTextEdit="1"/>
          </p:cNvSpPr>
          <p:nvPr/>
        </p:nvSpPr>
        <p:spPr bwMode="auto">
          <a:xfrm>
            <a:off x="1833932" y="584099"/>
            <a:ext cx="5542114" cy="684426"/>
          </a:xfrm>
          <a:prstGeom prst="rect">
            <a:avLst/>
          </a:prstGeom>
        </p:spPr>
        <p:txBody>
          <a:bodyPr wrap="none" lIns="73884" tIns="36942" rIns="73884" bIns="36942" fromWordArt="1">
            <a:prstTxWarp prst="textPlain">
              <a:avLst>
                <a:gd name="adj" fmla="val 50000"/>
              </a:avLst>
            </a:prstTxWarp>
          </a:bodyPr>
          <a:lstStyle/>
          <a:p>
            <a:pPr algn="ctr"/>
            <a:r>
              <a:rPr lang="id-ID" sz="2900" kern="10" dirty="0">
                <a:ln w="9525">
                  <a:solidFill>
                    <a:srgbClr val="000000"/>
                  </a:solidFill>
                  <a:round/>
                  <a:headEnd/>
                  <a:tailEnd/>
                </a:ln>
                <a:solidFill>
                  <a:srgbClr val="FFFF00"/>
                </a:solidFill>
                <a:latin typeface="Arial Black"/>
              </a:rPr>
              <a:t>Jangan mengontrol Sahabatmu</a:t>
            </a:r>
          </a:p>
        </p:txBody>
      </p:sp>
      <p:sp>
        <p:nvSpPr>
          <p:cNvPr id="7" name="Rectangle 8"/>
          <p:cNvSpPr>
            <a:spLocks noChangeArrowheads="1"/>
          </p:cNvSpPr>
          <p:nvPr/>
        </p:nvSpPr>
        <p:spPr bwMode="auto">
          <a:xfrm>
            <a:off x="723310" y="1609363"/>
            <a:ext cx="8082251" cy="1490364"/>
          </a:xfrm>
          <a:prstGeom prst="rect">
            <a:avLst/>
          </a:prstGeom>
          <a:noFill/>
          <a:ln w="9525">
            <a:noFill/>
            <a:miter lim="800000"/>
            <a:headEnd/>
            <a:tailEnd/>
          </a:ln>
        </p:spPr>
        <p:txBody>
          <a:bodyPr lIns="73869" tIns="36935" rIns="73869" bIns="36935">
            <a:spAutoFit/>
          </a:bodyPr>
          <a:lstStyle/>
          <a:p>
            <a:pPr algn="just" defTabSz="912000">
              <a:spcBef>
                <a:spcPct val="20000"/>
              </a:spcBef>
            </a:pPr>
            <a:r>
              <a:rPr lang="en-US" sz="2300" dirty="0"/>
              <a:t>Jang</a:t>
            </a:r>
            <a:r>
              <a:rPr lang="id-ID" sz="2300" dirty="0"/>
              <a:t>a</a:t>
            </a:r>
            <a:r>
              <a:rPr lang="en-US" sz="2300" dirty="0"/>
              <a:t>n </a:t>
            </a:r>
            <a:r>
              <a:rPr lang="en-US" sz="2300" dirty="0" err="1"/>
              <a:t>mencoba</a:t>
            </a:r>
            <a:r>
              <a:rPr lang="en-US" sz="2300" dirty="0"/>
              <a:t> </a:t>
            </a:r>
            <a:r>
              <a:rPr lang="en-US" sz="2300" dirty="0" err="1"/>
              <a:t>untuk</a:t>
            </a:r>
            <a:r>
              <a:rPr lang="en-US" sz="2300" dirty="0"/>
              <a:t> </a:t>
            </a:r>
            <a:r>
              <a:rPr lang="en-US" sz="2300" dirty="0" err="1"/>
              <a:t>mengontrol</a:t>
            </a:r>
            <a:r>
              <a:rPr lang="en-US" sz="2300" dirty="0"/>
              <a:t> </a:t>
            </a:r>
            <a:r>
              <a:rPr lang="en-US" sz="2300" dirty="0" err="1"/>
              <a:t>sahabatmu</a:t>
            </a:r>
            <a:r>
              <a:rPr lang="en-US" sz="2300" dirty="0"/>
              <a:t> </a:t>
            </a:r>
            <a:r>
              <a:rPr lang="en-US" sz="2300" dirty="0" err="1"/>
              <a:t>bukan</a:t>
            </a:r>
            <a:r>
              <a:rPr lang="en-US" sz="2300" dirty="0"/>
              <a:t> </a:t>
            </a:r>
            <a:r>
              <a:rPr lang="en-US" sz="2300" dirty="0" err="1"/>
              <a:t>berarti</a:t>
            </a:r>
            <a:r>
              <a:rPr lang="en-US" sz="2300" dirty="0"/>
              <a:t> </a:t>
            </a:r>
            <a:r>
              <a:rPr lang="en-US" sz="2300" dirty="0" err="1"/>
              <a:t>harus</a:t>
            </a:r>
            <a:r>
              <a:rPr lang="en-US" sz="2300" dirty="0"/>
              <a:t> </a:t>
            </a:r>
            <a:r>
              <a:rPr lang="en-US" sz="2300" dirty="0" err="1"/>
              <a:t>selalu</a:t>
            </a:r>
            <a:r>
              <a:rPr lang="en-US" sz="2300" dirty="0"/>
              <a:t> </a:t>
            </a:r>
            <a:r>
              <a:rPr lang="en-US" sz="2300" dirty="0" err="1"/>
              <a:t>bersama</a:t>
            </a:r>
            <a:r>
              <a:rPr lang="en-US" sz="2300" dirty="0"/>
              <a:t> – </a:t>
            </a:r>
            <a:r>
              <a:rPr lang="en-US" sz="2300" dirty="0" err="1"/>
              <a:t>sama</a:t>
            </a:r>
            <a:r>
              <a:rPr lang="en-US" sz="2300" dirty="0"/>
              <a:t>. </a:t>
            </a:r>
            <a:r>
              <a:rPr lang="en-US" sz="2300" dirty="0" err="1"/>
              <a:t>Memang</a:t>
            </a:r>
            <a:r>
              <a:rPr lang="en-US" sz="2300" dirty="0"/>
              <a:t> </a:t>
            </a:r>
            <a:r>
              <a:rPr lang="en-US" sz="2300" dirty="0" err="1"/>
              <a:t>akan</a:t>
            </a:r>
            <a:r>
              <a:rPr lang="en-US" sz="2300" dirty="0"/>
              <a:t> </a:t>
            </a:r>
            <a:r>
              <a:rPr lang="en-US" sz="2300" dirty="0" err="1"/>
              <a:t>sangat</a:t>
            </a:r>
            <a:r>
              <a:rPr lang="en-US" sz="2300" dirty="0"/>
              <a:t> </a:t>
            </a:r>
            <a:r>
              <a:rPr lang="en-US" sz="2300" dirty="0" err="1"/>
              <a:t>menyenangkan</a:t>
            </a:r>
            <a:r>
              <a:rPr lang="en-US" sz="2300" dirty="0"/>
              <a:t> </a:t>
            </a:r>
            <a:r>
              <a:rPr lang="en-US" sz="2300" dirty="0" err="1"/>
              <a:t>bila</a:t>
            </a:r>
            <a:r>
              <a:rPr lang="en-US" sz="2300" dirty="0"/>
              <a:t> </a:t>
            </a:r>
            <a:r>
              <a:rPr lang="en-US" sz="2300" dirty="0" err="1"/>
              <a:t>dapat</a:t>
            </a:r>
            <a:r>
              <a:rPr lang="en-US" sz="2300" dirty="0"/>
              <a:t> </a:t>
            </a:r>
            <a:r>
              <a:rPr lang="en-US" sz="2300" dirty="0" err="1"/>
              <a:t>selalu</a:t>
            </a:r>
            <a:r>
              <a:rPr lang="en-US" sz="2300" dirty="0"/>
              <a:t> </a:t>
            </a:r>
            <a:r>
              <a:rPr lang="en-US" sz="2300" dirty="0" err="1"/>
              <a:t>bersama</a:t>
            </a:r>
            <a:r>
              <a:rPr lang="en-US" sz="2300" dirty="0"/>
              <a:t> </a:t>
            </a:r>
            <a:r>
              <a:rPr lang="en-US" sz="2300" dirty="0" err="1"/>
              <a:t>dengan</a:t>
            </a:r>
            <a:r>
              <a:rPr lang="en-US" sz="2300" dirty="0"/>
              <a:t> </a:t>
            </a:r>
            <a:r>
              <a:rPr lang="en-US" sz="2300" dirty="0" err="1"/>
              <a:t>orang</a:t>
            </a:r>
            <a:r>
              <a:rPr lang="en-US" sz="2300" dirty="0"/>
              <a:t> yang </a:t>
            </a:r>
            <a:r>
              <a:rPr lang="en-US" sz="2300" dirty="0" err="1"/>
              <a:t>kita</a:t>
            </a:r>
            <a:r>
              <a:rPr lang="en-US" sz="2300" dirty="0"/>
              <a:t> </a:t>
            </a:r>
            <a:r>
              <a:rPr lang="id-ID" sz="2300" dirty="0"/>
              <a:t>sayang</a:t>
            </a:r>
            <a:r>
              <a:rPr lang="en-US" sz="2300" dirty="0" err="1"/>
              <a:t>i</a:t>
            </a:r>
            <a:r>
              <a:rPr lang="en-US" sz="2300" dirty="0"/>
              <a:t>. </a:t>
            </a:r>
          </a:p>
        </p:txBody>
      </p:sp>
      <p:sp>
        <p:nvSpPr>
          <p:cNvPr id="8" name="WordArt 5"/>
          <p:cNvSpPr>
            <a:spLocks noChangeArrowheads="1" noChangeShapeType="1" noTextEdit="1"/>
          </p:cNvSpPr>
          <p:nvPr/>
        </p:nvSpPr>
        <p:spPr bwMode="auto">
          <a:xfrm>
            <a:off x="283459" y="151179"/>
            <a:ext cx="1374533" cy="1202556"/>
          </a:xfrm>
          <a:prstGeom prst="rect">
            <a:avLst/>
          </a:prstGeom>
        </p:spPr>
        <p:txBody>
          <a:bodyPr wrap="none" lIns="73884" tIns="36942" rIns="73884" bIns="36942" fromWordArt="1">
            <a:prstTxWarp prst="textDeflateBottom">
              <a:avLst>
                <a:gd name="adj" fmla="val 100000"/>
              </a:avLst>
            </a:prstTxWarp>
            <a:scene3d>
              <a:camera prst="legacyPerspectiveFront">
                <a:rot lat="19799980" lon="19439992" rev="0"/>
              </a:camera>
              <a:lightRig rig="legacyNormal2" dir="t"/>
            </a:scene3d>
            <a:sp3d extrusionH="354000" prstMaterial="legacyMatte">
              <a:extrusionClr>
                <a:srgbClr val="939676"/>
              </a:extrusionClr>
            </a:sp3d>
          </a:bodyPr>
          <a:lstStyle/>
          <a:p>
            <a:pPr algn="ctr"/>
            <a:r>
              <a:rPr lang="id-ID" sz="2900" kern="10" dirty="0">
                <a:ln w="9525">
                  <a:round/>
                  <a:headEnd/>
                  <a:tailEnd/>
                </a:ln>
                <a:solidFill>
                  <a:srgbClr val="00B0F0"/>
                </a:solidFill>
                <a:latin typeface="Impact"/>
              </a:rPr>
              <a:t>6</a:t>
            </a:r>
          </a:p>
        </p:txBody>
      </p:sp>
      <p:sp>
        <p:nvSpPr>
          <p:cNvPr id="9" name="Rectangle 8"/>
          <p:cNvSpPr>
            <a:spLocks noChangeArrowheads="1"/>
          </p:cNvSpPr>
          <p:nvPr/>
        </p:nvSpPr>
        <p:spPr bwMode="auto">
          <a:xfrm>
            <a:off x="723309" y="3258581"/>
            <a:ext cx="6157905" cy="3053869"/>
          </a:xfrm>
          <a:prstGeom prst="rect">
            <a:avLst/>
          </a:prstGeom>
          <a:noFill/>
          <a:ln w="9525">
            <a:noFill/>
            <a:miter lim="800000"/>
            <a:headEnd/>
            <a:tailEnd/>
          </a:ln>
        </p:spPr>
        <p:txBody>
          <a:bodyPr lIns="73869" tIns="36935" rIns="73869" bIns="36935">
            <a:spAutoFit/>
          </a:bodyPr>
          <a:lstStyle/>
          <a:p>
            <a:pPr algn="just" defTabSz="912000">
              <a:spcBef>
                <a:spcPct val="20000"/>
              </a:spcBef>
            </a:pPr>
            <a:r>
              <a:rPr lang="en-US" sz="2300" dirty="0" err="1"/>
              <a:t>Namun</a:t>
            </a:r>
            <a:r>
              <a:rPr lang="en-US" sz="2300" dirty="0"/>
              <a:t> </a:t>
            </a:r>
            <a:r>
              <a:rPr lang="en-US" sz="2300" dirty="0" err="1"/>
              <a:t>ingat</a:t>
            </a:r>
            <a:r>
              <a:rPr lang="en-US" sz="2300" dirty="0"/>
              <a:t>, </a:t>
            </a:r>
            <a:r>
              <a:rPr lang="en-US" sz="2300" dirty="0" err="1"/>
              <a:t>sahabat</a:t>
            </a:r>
            <a:r>
              <a:rPr lang="en-US" sz="2300" dirty="0"/>
              <a:t> </a:t>
            </a:r>
            <a:r>
              <a:rPr lang="en-US" sz="2300" dirty="0" err="1"/>
              <a:t>kita</a:t>
            </a:r>
            <a:r>
              <a:rPr lang="en-US" sz="2300" dirty="0"/>
              <a:t> </a:t>
            </a:r>
            <a:r>
              <a:rPr lang="en-US" sz="2300" dirty="0" err="1"/>
              <a:t>itu</a:t>
            </a:r>
            <a:r>
              <a:rPr lang="en-US" sz="2300" dirty="0"/>
              <a:t> </a:t>
            </a:r>
            <a:r>
              <a:rPr lang="en-US" sz="2300" dirty="0" err="1"/>
              <a:t>bukan</a:t>
            </a:r>
            <a:r>
              <a:rPr lang="en-US" sz="2300" dirty="0"/>
              <a:t> </a:t>
            </a:r>
            <a:r>
              <a:rPr lang="en-US" sz="2300" dirty="0" err="1"/>
              <a:t>monopoli</a:t>
            </a:r>
            <a:r>
              <a:rPr lang="en-US" sz="2300" dirty="0"/>
              <a:t> </a:t>
            </a:r>
            <a:r>
              <a:rPr lang="en-US" sz="2300" dirty="0" err="1"/>
              <a:t>kita</a:t>
            </a:r>
            <a:r>
              <a:rPr lang="en-US" sz="2300" dirty="0"/>
              <a:t> </a:t>
            </a:r>
            <a:r>
              <a:rPr lang="en-US" sz="2300" dirty="0" err="1"/>
              <a:t>sendiri</a:t>
            </a:r>
            <a:r>
              <a:rPr lang="en-US" sz="2300" dirty="0"/>
              <a:t> </a:t>
            </a:r>
            <a:r>
              <a:rPr lang="en-US" sz="2300" dirty="0" err="1"/>
              <a:t>karena</a:t>
            </a:r>
            <a:r>
              <a:rPr lang="en-US" sz="2300" dirty="0"/>
              <a:t> </a:t>
            </a:r>
            <a:r>
              <a:rPr lang="en-US" sz="2300" dirty="0" err="1"/>
              <a:t>ia</a:t>
            </a:r>
            <a:r>
              <a:rPr lang="en-US" sz="2300" dirty="0"/>
              <a:t> </a:t>
            </a:r>
            <a:r>
              <a:rPr lang="en-US" sz="2300" dirty="0" err="1"/>
              <a:t>juga</a:t>
            </a:r>
            <a:r>
              <a:rPr lang="en-US" sz="2300" dirty="0"/>
              <a:t> </a:t>
            </a:r>
            <a:r>
              <a:rPr lang="en-US" sz="2300" dirty="0" err="1"/>
              <a:t>mempunya</a:t>
            </a:r>
            <a:r>
              <a:rPr lang="en-US" sz="2300" dirty="0"/>
              <a:t> </a:t>
            </a:r>
            <a:r>
              <a:rPr lang="en-US" sz="2300" dirty="0" err="1"/>
              <a:t>teman</a:t>
            </a:r>
            <a:r>
              <a:rPr lang="en-US" sz="2300" dirty="0"/>
              <a:t> lain </a:t>
            </a:r>
            <a:r>
              <a:rPr lang="en-US" sz="2300" dirty="0" err="1"/>
              <a:t>selain</a:t>
            </a:r>
            <a:r>
              <a:rPr lang="en-US" sz="2300" dirty="0"/>
              <a:t> </a:t>
            </a:r>
            <a:r>
              <a:rPr lang="en-US" sz="2300" dirty="0" err="1"/>
              <a:t>kita</a:t>
            </a:r>
            <a:r>
              <a:rPr lang="en-US" sz="2300" dirty="0"/>
              <a:t>. </a:t>
            </a:r>
          </a:p>
          <a:p>
            <a:pPr algn="just" defTabSz="912000">
              <a:spcBef>
                <a:spcPct val="20000"/>
              </a:spcBef>
            </a:pPr>
            <a:r>
              <a:rPr lang="en-US" sz="2300" dirty="0" err="1"/>
              <a:t>Untuk</a:t>
            </a:r>
            <a:r>
              <a:rPr lang="en-US" sz="2300" dirty="0"/>
              <a:t> </a:t>
            </a:r>
            <a:r>
              <a:rPr lang="en-US" sz="2300" dirty="0" err="1"/>
              <a:t>itu</a:t>
            </a:r>
            <a:r>
              <a:rPr lang="en-US" sz="2300" dirty="0"/>
              <a:t> </a:t>
            </a:r>
            <a:r>
              <a:rPr lang="en-US" sz="2300" dirty="0" err="1"/>
              <a:t>jangan</a:t>
            </a:r>
            <a:r>
              <a:rPr lang="en-US" sz="2300" dirty="0"/>
              <a:t> </a:t>
            </a:r>
            <a:r>
              <a:rPr lang="en-US" sz="2300" dirty="0" err="1"/>
              <a:t>merasa</a:t>
            </a:r>
            <a:r>
              <a:rPr lang="en-US" sz="2300" dirty="0"/>
              <a:t> </a:t>
            </a:r>
            <a:r>
              <a:rPr lang="en-US" sz="2300" dirty="0" err="1"/>
              <a:t>dikhianati</a:t>
            </a:r>
            <a:r>
              <a:rPr lang="en-US" sz="2300" dirty="0"/>
              <a:t> </a:t>
            </a:r>
            <a:r>
              <a:rPr lang="en-US" sz="2300" dirty="0" err="1"/>
              <a:t>ketika</a:t>
            </a:r>
            <a:r>
              <a:rPr lang="en-US" sz="2300" dirty="0"/>
              <a:t> </a:t>
            </a:r>
            <a:r>
              <a:rPr lang="en-US" sz="2300" dirty="0" err="1"/>
              <a:t>temanmu</a:t>
            </a:r>
            <a:r>
              <a:rPr lang="en-US" sz="2300" dirty="0"/>
              <a:t> </a:t>
            </a:r>
            <a:r>
              <a:rPr lang="en-US" sz="2300" dirty="0" err="1"/>
              <a:t>bergaul</a:t>
            </a:r>
            <a:r>
              <a:rPr lang="en-US" sz="2300" dirty="0"/>
              <a:t> </a:t>
            </a:r>
            <a:r>
              <a:rPr lang="en-US" sz="2300" dirty="0" err="1"/>
              <a:t>dengan</a:t>
            </a:r>
            <a:r>
              <a:rPr lang="en-US" sz="2300" dirty="0"/>
              <a:t> </a:t>
            </a:r>
            <a:r>
              <a:rPr lang="en-US" sz="2300" dirty="0" err="1"/>
              <a:t>orang</a:t>
            </a:r>
            <a:r>
              <a:rPr lang="en-US" sz="2300" dirty="0"/>
              <a:t> l</a:t>
            </a:r>
            <a:r>
              <a:rPr lang="id-ID" sz="2300" dirty="0"/>
              <a:t>ai</a:t>
            </a:r>
            <a:r>
              <a:rPr lang="en-US" sz="2300" dirty="0"/>
              <a:t>n , </a:t>
            </a:r>
            <a:r>
              <a:rPr lang="en-US" sz="2300" dirty="0" err="1"/>
              <a:t>sebaliknya</a:t>
            </a:r>
            <a:r>
              <a:rPr lang="en-US" sz="2300" dirty="0"/>
              <a:t> </a:t>
            </a:r>
            <a:r>
              <a:rPr lang="en-US" sz="2300" dirty="0" err="1"/>
              <a:t>usahakan</a:t>
            </a:r>
            <a:r>
              <a:rPr lang="en-US" sz="2300" dirty="0"/>
              <a:t> </a:t>
            </a:r>
            <a:r>
              <a:rPr lang="en-US" sz="2300" dirty="0" err="1"/>
              <a:t>kamu</a:t>
            </a:r>
            <a:r>
              <a:rPr lang="en-US" sz="2300" dirty="0"/>
              <a:t> </a:t>
            </a:r>
            <a:r>
              <a:rPr lang="en-US" sz="2300" dirty="0" err="1"/>
              <a:t>juga</a:t>
            </a:r>
            <a:r>
              <a:rPr lang="en-US" sz="2300" dirty="0"/>
              <a:t> </a:t>
            </a:r>
            <a:r>
              <a:rPr lang="en-US" sz="2300" dirty="0" err="1"/>
              <a:t>dapat</a:t>
            </a:r>
            <a:r>
              <a:rPr lang="en-US" sz="2300" dirty="0"/>
              <a:t> </a:t>
            </a:r>
            <a:r>
              <a:rPr lang="en-US" sz="2300" dirty="0" err="1"/>
              <a:t>berteman</a:t>
            </a:r>
            <a:r>
              <a:rPr lang="id-ID" sz="2300" dirty="0"/>
              <a:t> </a:t>
            </a:r>
            <a:r>
              <a:rPr lang="en-US" sz="2300" dirty="0" err="1"/>
              <a:t>dengan</a:t>
            </a:r>
            <a:r>
              <a:rPr lang="en-US" sz="2300" dirty="0"/>
              <a:t> </a:t>
            </a:r>
            <a:r>
              <a:rPr lang="en-US" sz="2300" dirty="0" err="1"/>
              <a:t>mereka</a:t>
            </a:r>
            <a:r>
              <a:rPr lang="en-US" sz="2300" dirty="0"/>
              <a:t>. Hal </a:t>
            </a:r>
            <a:r>
              <a:rPr lang="en-US" sz="2300" dirty="0" err="1"/>
              <a:t>ini</a:t>
            </a:r>
            <a:r>
              <a:rPr lang="en-US" sz="2300" dirty="0"/>
              <a:t> </a:t>
            </a:r>
            <a:r>
              <a:rPr lang="en-US" sz="2300" dirty="0" err="1"/>
              <a:t>akan</a:t>
            </a:r>
            <a:r>
              <a:rPr lang="en-US" sz="2300" dirty="0"/>
              <a:t> </a:t>
            </a:r>
            <a:r>
              <a:rPr lang="en-US" sz="2300" dirty="0" err="1"/>
              <a:t>membuat</a:t>
            </a:r>
            <a:r>
              <a:rPr lang="en-US" sz="2300" dirty="0"/>
              <a:t> </a:t>
            </a:r>
            <a:r>
              <a:rPr lang="en-US" sz="2300" dirty="0" err="1"/>
              <a:t>kita</a:t>
            </a:r>
            <a:r>
              <a:rPr lang="en-US" sz="2300" dirty="0"/>
              <a:t> </a:t>
            </a:r>
            <a:r>
              <a:rPr lang="en-US" sz="2300" dirty="0" err="1"/>
              <a:t>dan</a:t>
            </a:r>
            <a:r>
              <a:rPr lang="en-US" sz="2300" dirty="0"/>
              <a:t> </a:t>
            </a:r>
            <a:r>
              <a:rPr lang="en-US" sz="2300" dirty="0" err="1"/>
              <a:t>sahabat</a:t>
            </a:r>
            <a:r>
              <a:rPr lang="en-US" sz="2300" dirty="0"/>
              <a:t> </a:t>
            </a:r>
            <a:r>
              <a:rPr lang="en-US" sz="2300" dirty="0" err="1"/>
              <a:t>kita</a:t>
            </a:r>
            <a:r>
              <a:rPr lang="en-US" sz="2300" dirty="0"/>
              <a:t> </a:t>
            </a:r>
            <a:r>
              <a:rPr lang="en-US" sz="2300" dirty="0" err="1"/>
              <a:t>lebih</a:t>
            </a:r>
            <a:r>
              <a:rPr lang="en-US" sz="2300" dirty="0"/>
              <a:t> </a:t>
            </a:r>
            <a:r>
              <a:rPr lang="en-US" sz="2300" dirty="0" err="1"/>
              <a:t>menghargai</a:t>
            </a:r>
            <a:r>
              <a:rPr lang="en-US" sz="2300" dirty="0"/>
              <a:t> </a:t>
            </a:r>
            <a:r>
              <a:rPr lang="en-US" sz="2300" dirty="0" err="1"/>
              <a:t>satu</a:t>
            </a:r>
            <a:r>
              <a:rPr lang="en-US" sz="2300" dirty="0"/>
              <a:t> </a:t>
            </a:r>
            <a:r>
              <a:rPr lang="en-US" sz="2300" dirty="0" err="1"/>
              <a:t>sam</a:t>
            </a:r>
            <a:r>
              <a:rPr lang="id-ID" sz="2300" dirty="0"/>
              <a:t>a</a:t>
            </a:r>
            <a:r>
              <a:rPr lang="en-US" sz="2300" dirty="0"/>
              <a:t> lain.</a:t>
            </a: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6" presetClass="entr" presetSubtype="0" fill="hold" grpId="0" nodeType="afterEffect">
                                  <p:stCondLst>
                                    <p:cond delay="0"/>
                                  </p:stCondLst>
                                  <p:childTnLst>
                                    <p:set>
                                      <p:cBhvr>
                                        <p:cTn id="6" dur="1" fill="hold">
                                          <p:stCondLst>
                                            <p:cond delay="0"/>
                                          </p:stCondLst>
                                        </p:cTn>
                                        <p:tgtEl>
                                          <p:spTgt spid="6"/>
                                        </p:tgtEl>
                                        <p:attrNameLst>
                                          <p:attrName>style.visibility</p:attrName>
                                        </p:attrNameLst>
                                      </p:cBhvr>
                                      <p:to>
                                        <p:strVal val="visible"/>
                                      </p:to>
                                    </p:set>
                                    <p:animEffect transition="in" filter="wipe(down)">
                                      <p:cBhvr>
                                        <p:cTn id="7" dur="290">
                                          <p:stCondLst>
                                            <p:cond delay="0"/>
                                          </p:stCondLst>
                                        </p:cTn>
                                        <p:tgtEl>
                                          <p:spTgt spid="6"/>
                                        </p:tgtEl>
                                      </p:cBhvr>
                                    </p:animEffect>
                                    <p:anim calcmode="lin" valueType="num">
                                      <p:cBhvr>
                                        <p:cTn id="8" dur="911" tmFilter="0,0; 0.14,0.36; 0.43,0.73; 0.71,0.91; 1.0,1.0">
                                          <p:stCondLst>
                                            <p:cond delay="0"/>
                                          </p:stCondLst>
                                        </p:cTn>
                                        <p:tgtEl>
                                          <p:spTgt spid="6"/>
                                        </p:tgtEl>
                                        <p:attrNameLst>
                                          <p:attrName>ppt_x</p:attrName>
                                        </p:attrNameLst>
                                      </p:cBhvr>
                                      <p:tavLst>
                                        <p:tav tm="0">
                                          <p:val>
                                            <p:strVal val="#ppt_x-0.25"/>
                                          </p:val>
                                        </p:tav>
                                        <p:tav tm="100000">
                                          <p:val>
                                            <p:strVal val="#ppt_x"/>
                                          </p:val>
                                        </p:tav>
                                      </p:tavLst>
                                    </p:anim>
                                    <p:anim calcmode="lin" valueType="num">
                                      <p:cBhvr>
                                        <p:cTn id="9" dur="332" tmFilter="0.0,0.0; 0.25,0.07; 0.50,0.2; 0.75,0.467; 1.0,1.0">
                                          <p:stCondLst>
                                            <p:cond delay="0"/>
                                          </p:stCondLst>
                                        </p:cTn>
                                        <p:tgtEl>
                                          <p:spTgt spid="6"/>
                                        </p:tgtEl>
                                        <p:attrNameLst>
                                          <p:attrName>ppt_y</p:attrName>
                                        </p:attrNameLst>
                                      </p:cBhvr>
                                      <p:tavLst>
                                        <p:tav tm="0" fmla="#ppt_y-sin(pi*$)/3">
                                          <p:val>
                                            <p:fltVal val="0.5"/>
                                          </p:val>
                                        </p:tav>
                                        <p:tav tm="100000">
                                          <p:val>
                                            <p:fltVal val="1"/>
                                          </p:val>
                                        </p:tav>
                                      </p:tavLst>
                                    </p:anim>
                                    <p:anim calcmode="lin" valueType="num">
                                      <p:cBhvr>
                                        <p:cTn id="10" dur="332" tmFilter="0, 0; 0.125,0.2665; 0.25,0.4; 0.375,0.465; 0.5,0.5;  0.625,0.535; 0.75,0.6; 0.875,0.7335; 1,1">
                                          <p:stCondLst>
                                            <p:cond delay="332"/>
                                          </p:stCondLst>
                                        </p:cTn>
                                        <p:tgtEl>
                                          <p:spTgt spid="6"/>
                                        </p:tgtEl>
                                        <p:attrNameLst>
                                          <p:attrName>ppt_y</p:attrName>
                                        </p:attrNameLst>
                                      </p:cBhvr>
                                      <p:tavLst>
                                        <p:tav tm="0" fmla="#ppt_y-sin(pi*$)/9">
                                          <p:val>
                                            <p:fltVal val="0"/>
                                          </p:val>
                                        </p:tav>
                                        <p:tav tm="100000">
                                          <p:val>
                                            <p:fltVal val="1"/>
                                          </p:val>
                                        </p:tav>
                                      </p:tavLst>
                                    </p:anim>
                                    <p:anim calcmode="lin" valueType="num">
                                      <p:cBhvr>
                                        <p:cTn id="11" dur="166" tmFilter="0, 0; 0.125,0.2665; 0.25,0.4; 0.375,0.465; 0.5,0.5;  0.625,0.535; 0.75,0.6; 0.875,0.7335; 1,1">
                                          <p:stCondLst>
                                            <p:cond delay="662"/>
                                          </p:stCondLst>
                                        </p:cTn>
                                        <p:tgtEl>
                                          <p:spTgt spid="6"/>
                                        </p:tgtEl>
                                        <p:attrNameLst>
                                          <p:attrName>ppt_y</p:attrName>
                                        </p:attrNameLst>
                                      </p:cBhvr>
                                      <p:tavLst>
                                        <p:tav tm="0" fmla="#ppt_y-sin(pi*$)/27">
                                          <p:val>
                                            <p:fltVal val="0"/>
                                          </p:val>
                                        </p:tav>
                                        <p:tav tm="100000">
                                          <p:val>
                                            <p:fltVal val="1"/>
                                          </p:val>
                                        </p:tav>
                                      </p:tavLst>
                                    </p:anim>
                                    <p:anim calcmode="lin" valueType="num">
                                      <p:cBhvr>
                                        <p:cTn id="12" dur="82" tmFilter="0, 0; 0.125,0.2665; 0.25,0.4; 0.375,0.465; 0.5,0.5;  0.625,0.535; 0.75,0.6; 0.875,0.7335; 1,1">
                                          <p:stCondLst>
                                            <p:cond delay="828"/>
                                          </p:stCondLst>
                                        </p:cTn>
                                        <p:tgtEl>
                                          <p:spTgt spid="6"/>
                                        </p:tgtEl>
                                        <p:attrNameLst>
                                          <p:attrName>ppt_y</p:attrName>
                                        </p:attrNameLst>
                                      </p:cBhvr>
                                      <p:tavLst>
                                        <p:tav tm="0" fmla="#ppt_y-sin(pi*$)/81">
                                          <p:val>
                                            <p:fltVal val="0"/>
                                          </p:val>
                                        </p:tav>
                                        <p:tav tm="100000">
                                          <p:val>
                                            <p:fltVal val="1"/>
                                          </p:val>
                                        </p:tav>
                                      </p:tavLst>
                                    </p:anim>
                                    <p:animScale>
                                      <p:cBhvr>
                                        <p:cTn id="13" dur="13">
                                          <p:stCondLst>
                                            <p:cond delay="325"/>
                                          </p:stCondLst>
                                        </p:cTn>
                                        <p:tgtEl>
                                          <p:spTgt spid="6"/>
                                        </p:tgtEl>
                                      </p:cBhvr>
                                      <p:to x="100000" y="60000"/>
                                    </p:animScale>
                                    <p:animScale>
                                      <p:cBhvr>
                                        <p:cTn id="14" dur="83" decel="50000">
                                          <p:stCondLst>
                                            <p:cond delay="338"/>
                                          </p:stCondLst>
                                        </p:cTn>
                                        <p:tgtEl>
                                          <p:spTgt spid="6"/>
                                        </p:tgtEl>
                                      </p:cBhvr>
                                      <p:to x="100000" y="100000"/>
                                    </p:animScale>
                                    <p:animScale>
                                      <p:cBhvr>
                                        <p:cTn id="15" dur="13">
                                          <p:stCondLst>
                                            <p:cond delay="656"/>
                                          </p:stCondLst>
                                        </p:cTn>
                                        <p:tgtEl>
                                          <p:spTgt spid="6"/>
                                        </p:tgtEl>
                                      </p:cBhvr>
                                      <p:to x="100000" y="80000"/>
                                    </p:animScale>
                                    <p:animScale>
                                      <p:cBhvr>
                                        <p:cTn id="16" dur="83" decel="50000">
                                          <p:stCondLst>
                                            <p:cond delay="669"/>
                                          </p:stCondLst>
                                        </p:cTn>
                                        <p:tgtEl>
                                          <p:spTgt spid="6"/>
                                        </p:tgtEl>
                                      </p:cBhvr>
                                      <p:to x="100000" y="100000"/>
                                    </p:animScale>
                                    <p:animScale>
                                      <p:cBhvr>
                                        <p:cTn id="17" dur="13">
                                          <p:stCondLst>
                                            <p:cond delay="821"/>
                                          </p:stCondLst>
                                        </p:cTn>
                                        <p:tgtEl>
                                          <p:spTgt spid="6"/>
                                        </p:tgtEl>
                                      </p:cBhvr>
                                      <p:to x="100000" y="90000"/>
                                    </p:animScale>
                                    <p:animScale>
                                      <p:cBhvr>
                                        <p:cTn id="18" dur="83" decel="50000">
                                          <p:stCondLst>
                                            <p:cond delay="834"/>
                                          </p:stCondLst>
                                        </p:cTn>
                                        <p:tgtEl>
                                          <p:spTgt spid="6"/>
                                        </p:tgtEl>
                                      </p:cBhvr>
                                      <p:to x="100000" y="100000"/>
                                    </p:animScale>
                                    <p:animScale>
                                      <p:cBhvr>
                                        <p:cTn id="19" dur="13">
                                          <p:stCondLst>
                                            <p:cond delay="904"/>
                                          </p:stCondLst>
                                        </p:cTn>
                                        <p:tgtEl>
                                          <p:spTgt spid="6"/>
                                        </p:tgtEl>
                                      </p:cBhvr>
                                      <p:to x="100000" y="95000"/>
                                    </p:animScale>
                                    <p:animScale>
                                      <p:cBhvr>
                                        <p:cTn id="20" dur="83" decel="50000">
                                          <p:stCondLst>
                                            <p:cond delay="917"/>
                                          </p:stCondLst>
                                        </p:cTn>
                                        <p:tgtEl>
                                          <p:spTgt spid="6"/>
                                        </p:tgtEl>
                                      </p:cBhvr>
                                      <p:to x="100000" y="100000"/>
                                    </p:animScale>
                                  </p:childTnLst>
                                  <p:subTnLst>
                                    <p:audio>
                                      <p:cMediaNode>
                                        <p:cTn display="0" masterRel="sameClick">
                                          <p:stCondLst>
                                            <p:cond evt="begin" delay="0">
                                              <p:tn val="5"/>
                                            </p:cond>
                                          </p:stCondLst>
                                          <p:endCondLst>
                                            <p:cond evt="onStopAudio" delay="0">
                                              <p:tgtEl>
                                                <p:sldTgt/>
                                              </p:tgtEl>
                                            </p:cond>
                                          </p:endCondLst>
                                        </p:cTn>
                                        <p:tgtEl>
                                          <p:sndTgt r:embed="rId2" name="coin.wav" builtIn="1"/>
                                        </p:tgtEl>
                                      </p:cMediaNode>
                                    </p:audio>
                                  </p:subTnLst>
                                </p:cTn>
                              </p:par>
                              <p:par>
                                <p:cTn id="21" presetID="26" presetClass="entr" presetSubtype="0" fill="hold" grpId="0" nodeType="withEffect">
                                  <p:stCondLst>
                                    <p:cond delay="0"/>
                                  </p:stCondLst>
                                  <p:childTnLst>
                                    <p:set>
                                      <p:cBhvr>
                                        <p:cTn id="22" dur="1" fill="hold">
                                          <p:stCondLst>
                                            <p:cond delay="0"/>
                                          </p:stCondLst>
                                        </p:cTn>
                                        <p:tgtEl>
                                          <p:spTgt spid="8"/>
                                        </p:tgtEl>
                                        <p:attrNameLst>
                                          <p:attrName>style.visibility</p:attrName>
                                        </p:attrNameLst>
                                      </p:cBhvr>
                                      <p:to>
                                        <p:strVal val="visible"/>
                                      </p:to>
                                    </p:set>
                                    <p:animEffect transition="in" filter="wipe(down)">
                                      <p:cBhvr>
                                        <p:cTn id="23" dur="290">
                                          <p:stCondLst>
                                            <p:cond delay="0"/>
                                          </p:stCondLst>
                                        </p:cTn>
                                        <p:tgtEl>
                                          <p:spTgt spid="8"/>
                                        </p:tgtEl>
                                      </p:cBhvr>
                                    </p:animEffect>
                                    <p:anim calcmode="lin" valueType="num">
                                      <p:cBhvr>
                                        <p:cTn id="24" dur="911" tmFilter="0,0; 0.14,0.36; 0.43,0.73; 0.71,0.91; 1.0,1.0">
                                          <p:stCondLst>
                                            <p:cond delay="0"/>
                                          </p:stCondLst>
                                        </p:cTn>
                                        <p:tgtEl>
                                          <p:spTgt spid="8"/>
                                        </p:tgtEl>
                                        <p:attrNameLst>
                                          <p:attrName>ppt_x</p:attrName>
                                        </p:attrNameLst>
                                      </p:cBhvr>
                                      <p:tavLst>
                                        <p:tav tm="0">
                                          <p:val>
                                            <p:strVal val="#ppt_x-0.25"/>
                                          </p:val>
                                        </p:tav>
                                        <p:tav tm="100000">
                                          <p:val>
                                            <p:strVal val="#ppt_x"/>
                                          </p:val>
                                        </p:tav>
                                      </p:tavLst>
                                    </p:anim>
                                    <p:anim calcmode="lin" valueType="num">
                                      <p:cBhvr>
                                        <p:cTn id="25" dur="332" tmFilter="0.0,0.0; 0.25,0.07; 0.50,0.2; 0.75,0.467; 1.0,1.0">
                                          <p:stCondLst>
                                            <p:cond delay="0"/>
                                          </p:stCondLst>
                                        </p:cTn>
                                        <p:tgtEl>
                                          <p:spTgt spid="8"/>
                                        </p:tgtEl>
                                        <p:attrNameLst>
                                          <p:attrName>ppt_y</p:attrName>
                                        </p:attrNameLst>
                                      </p:cBhvr>
                                      <p:tavLst>
                                        <p:tav tm="0" fmla="#ppt_y-sin(pi*$)/3">
                                          <p:val>
                                            <p:fltVal val="0.5"/>
                                          </p:val>
                                        </p:tav>
                                        <p:tav tm="100000">
                                          <p:val>
                                            <p:fltVal val="1"/>
                                          </p:val>
                                        </p:tav>
                                      </p:tavLst>
                                    </p:anim>
                                    <p:anim calcmode="lin" valueType="num">
                                      <p:cBhvr>
                                        <p:cTn id="26" dur="332" tmFilter="0, 0; 0.125,0.2665; 0.25,0.4; 0.375,0.465; 0.5,0.5;  0.625,0.535; 0.75,0.6; 0.875,0.7335; 1,1">
                                          <p:stCondLst>
                                            <p:cond delay="332"/>
                                          </p:stCondLst>
                                        </p:cTn>
                                        <p:tgtEl>
                                          <p:spTgt spid="8"/>
                                        </p:tgtEl>
                                        <p:attrNameLst>
                                          <p:attrName>ppt_y</p:attrName>
                                        </p:attrNameLst>
                                      </p:cBhvr>
                                      <p:tavLst>
                                        <p:tav tm="0" fmla="#ppt_y-sin(pi*$)/9">
                                          <p:val>
                                            <p:fltVal val="0"/>
                                          </p:val>
                                        </p:tav>
                                        <p:tav tm="100000">
                                          <p:val>
                                            <p:fltVal val="1"/>
                                          </p:val>
                                        </p:tav>
                                      </p:tavLst>
                                    </p:anim>
                                    <p:anim calcmode="lin" valueType="num">
                                      <p:cBhvr>
                                        <p:cTn id="27" dur="166" tmFilter="0, 0; 0.125,0.2665; 0.25,0.4; 0.375,0.465; 0.5,0.5;  0.625,0.535; 0.75,0.6; 0.875,0.7335; 1,1">
                                          <p:stCondLst>
                                            <p:cond delay="662"/>
                                          </p:stCondLst>
                                        </p:cTn>
                                        <p:tgtEl>
                                          <p:spTgt spid="8"/>
                                        </p:tgtEl>
                                        <p:attrNameLst>
                                          <p:attrName>ppt_y</p:attrName>
                                        </p:attrNameLst>
                                      </p:cBhvr>
                                      <p:tavLst>
                                        <p:tav tm="0" fmla="#ppt_y-sin(pi*$)/27">
                                          <p:val>
                                            <p:fltVal val="0"/>
                                          </p:val>
                                        </p:tav>
                                        <p:tav tm="100000">
                                          <p:val>
                                            <p:fltVal val="1"/>
                                          </p:val>
                                        </p:tav>
                                      </p:tavLst>
                                    </p:anim>
                                    <p:anim calcmode="lin" valueType="num">
                                      <p:cBhvr>
                                        <p:cTn id="28" dur="82" tmFilter="0, 0; 0.125,0.2665; 0.25,0.4; 0.375,0.465; 0.5,0.5;  0.625,0.535; 0.75,0.6; 0.875,0.7335; 1,1">
                                          <p:stCondLst>
                                            <p:cond delay="828"/>
                                          </p:stCondLst>
                                        </p:cTn>
                                        <p:tgtEl>
                                          <p:spTgt spid="8"/>
                                        </p:tgtEl>
                                        <p:attrNameLst>
                                          <p:attrName>ppt_y</p:attrName>
                                        </p:attrNameLst>
                                      </p:cBhvr>
                                      <p:tavLst>
                                        <p:tav tm="0" fmla="#ppt_y-sin(pi*$)/81">
                                          <p:val>
                                            <p:fltVal val="0"/>
                                          </p:val>
                                        </p:tav>
                                        <p:tav tm="100000">
                                          <p:val>
                                            <p:fltVal val="1"/>
                                          </p:val>
                                        </p:tav>
                                      </p:tavLst>
                                    </p:anim>
                                    <p:animScale>
                                      <p:cBhvr>
                                        <p:cTn id="29" dur="13">
                                          <p:stCondLst>
                                            <p:cond delay="325"/>
                                          </p:stCondLst>
                                        </p:cTn>
                                        <p:tgtEl>
                                          <p:spTgt spid="8"/>
                                        </p:tgtEl>
                                      </p:cBhvr>
                                      <p:to x="100000" y="60000"/>
                                    </p:animScale>
                                    <p:animScale>
                                      <p:cBhvr>
                                        <p:cTn id="30" dur="83" decel="50000">
                                          <p:stCondLst>
                                            <p:cond delay="338"/>
                                          </p:stCondLst>
                                        </p:cTn>
                                        <p:tgtEl>
                                          <p:spTgt spid="8"/>
                                        </p:tgtEl>
                                      </p:cBhvr>
                                      <p:to x="100000" y="100000"/>
                                    </p:animScale>
                                    <p:animScale>
                                      <p:cBhvr>
                                        <p:cTn id="31" dur="13">
                                          <p:stCondLst>
                                            <p:cond delay="656"/>
                                          </p:stCondLst>
                                        </p:cTn>
                                        <p:tgtEl>
                                          <p:spTgt spid="8"/>
                                        </p:tgtEl>
                                      </p:cBhvr>
                                      <p:to x="100000" y="80000"/>
                                    </p:animScale>
                                    <p:animScale>
                                      <p:cBhvr>
                                        <p:cTn id="32" dur="83" decel="50000">
                                          <p:stCondLst>
                                            <p:cond delay="669"/>
                                          </p:stCondLst>
                                        </p:cTn>
                                        <p:tgtEl>
                                          <p:spTgt spid="8"/>
                                        </p:tgtEl>
                                      </p:cBhvr>
                                      <p:to x="100000" y="100000"/>
                                    </p:animScale>
                                    <p:animScale>
                                      <p:cBhvr>
                                        <p:cTn id="33" dur="13">
                                          <p:stCondLst>
                                            <p:cond delay="821"/>
                                          </p:stCondLst>
                                        </p:cTn>
                                        <p:tgtEl>
                                          <p:spTgt spid="8"/>
                                        </p:tgtEl>
                                      </p:cBhvr>
                                      <p:to x="100000" y="90000"/>
                                    </p:animScale>
                                    <p:animScale>
                                      <p:cBhvr>
                                        <p:cTn id="34" dur="83" decel="50000">
                                          <p:stCondLst>
                                            <p:cond delay="834"/>
                                          </p:stCondLst>
                                        </p:cTn>
                                        <p:tgtEl>
                                          <p:spTgt spid="8"/>
                                        </p:tgtEl>
                                      </p:cBhvr>
                                      <p:to x="100000" y="100000"/>
                                    </p:animScale>
                                    <p:animScale>
                                      <p:cBhvr>
                                        <p:cTn id="35" dur="13">
                                          <p:stCondLst>
                                            <p:cond delay="904"/>
                                          </p:stCondLst>
                                        </p:cTn>
                                        <p:tgtEl>
                                          <p:spTgt spid="8"/>
                                        </p:tgtEl>
                                      </p:cBhvr>
                                      <p:to x="100000" y="95000"/>
                                    </p:animScale>
                                    <p:animScale>
                                      <p:cBhvr>
                                        <p:cTn id="36" dur="83" decel="50000">
                                          <p:stCondLst>
                                            <p:cond delay="917"/>
                                          </p:stCondLst>
                                        </p:cTn>
                                        <p:tgtEl>
                                          <p:spTgt spid="8"/>
                                        </p:tgtEl>
                                      </p:cBhvr>
                                      <p:to x="100000" y="100000"/>
                                    </p:animScale>
                                  </p:childTnLst>
                                  <p:subTnLst>
                                    <p:audio>
                                      <p:cMediaNode>
                                        <p:cTn display="0" masterRel="sameClick">
                                          <p:stCondLst>
                                            <p:cond evt="begin" delay="0">
                                              <p:tn val="21"/>
                                            </p:cond>
                                          </p:stCondLst>
                                          <p:endCondLst>
                                            <p:cond evt="onStopAudio" delay="0">
                                              <p:tgtEl>
                                                <p:sldTgt/>
                                              </p:tgtEl>
                                            </p:cond>
                                          </p:endCondLst>
                                        </p:cTn>
                                        <p:tgtEl>
                                          <p:sndTgt r:embed="rId2" name="coin.wav" builtIn="1"/>
                                        </p:tgtEl>
                                      </p:cMediaNode>
                                    </p:audio>
                                  </p:subTnLst>
                                </p:cTn>
                              </p:par>
                            </p:childTnLst>
                          </p:cTn>
                        </p:par>
                      </p:childTnLst>
                    </p:cTn>
                  </p:par>
                  <p:par>
                    <p:cTn id="37" fill="hold">
                      <p:stCondLst>
                        <p:cond delay="indefinite"/>
                      </p:stCondLst>
                      <p:childTnLst>
                        <p:par>
                          <p:cTn id="38" fill="hold">
                            <p:stCondLst>
                              <p:cond delay="0"/>
                            </p:stCondLst>
                            <p:childTnLst>
                              <p:par>
                                <p:cTn id="39" presetID="20" presetClass="entr" presetSubtype="0" fill="hold" nodeType="clickEffect">
                                  <p:stCondLst>
                                    <p:cond delay="0"/>
                                  </p:stCondLst>
                                  <p:childTnLst>
                                    <p:set>
                                      <p:cBhvr>
                                        <p:cTn id="40" dur="1" fill="hold">
                                          <p:stCondLst>
                                            <p:cond delay="0"/>
                                          </p:stCondLst>
                                        </p:cTn>
                                        <p:tgtEl>
                                          <p:spTgt spid="14338"/>
                                        </p:tgtEl>
                                        <p:attrNameLst>
                                          <p:attrName>style.visibility</p:attrName>
                                        </p:attrNameLst>
                                      </p:cBhvr>
                                      <p:to>
                                        <p:strVal val="visible"/>
                                      </p:to>
                                    </p:set>
                                    <p:animEffect transition="in" filter="wedge">
                                      <p:cBhvr>
                                        <p:cTn id="41" dur="2000"/>
                                        <p:tgtEl>
                                          <p:spTgt spid="14338"/>
                                        </p:tgtEl>
                                      </p:cBhvr>
                                    </p:animEffect>
                                  </p:childTnLst>
                                </p:cTn>
                              </p:par>
                            </p:childTnLst>
                          </p:cTn>
                        </p:par>
                      </p:childTnLst>
                    </p:cTn>
                  </p:par>
                  <p:par>
                    <p:cTn id="42" fill="hold">
                      <p:stCondLst>
                        <p:cond delay="indefinite"/>
                      </p:stCondLst>
                      <p:childTnLst>
                        <p:par>
                          <p:cTn id="43" fill="hold">
                            <p:stCondLst>
                              <p:cond delay="0"/>
                            </p:stCondLst>
                            <p:childTnLst>
                              <p:par>
                                <p:cTn id="44" presetID="2" presetClass="entr" presetSubtype="8" fill="hold" grpId="0" nodeType="clickEffect">
                                  <p:stCondLst>
                                    <p:cond delay="0"/>
                                  </p:stCondLst>
                                  <p:childTnLst>
                                    <p:set>
                                      <p:cBhvr>
                                        <p:cTn id="45" dur="1" fill="hold">
                                          <p:stCondLst>
                                            <p:cond delay="0"/>
                                          </p:stCondLst>
                                        </p:cTn>
                                        <p:tgtEl>
                                          <p:spTgt spid="7"/>
                                        </p:tgtEl>
                                        <p:attrNameLst>
                                          <p:attrName>style.visibility</p:attrName>
                                        </p:attrNameLst>
                                      </p:cBhvr>
                                      <p:to>
                                        <p:strVal val="visible"/>
                                      </p:to>
                                    </p:set>
                                    <p:anim calcmode="lin" valueType="num">
                                      <p:cBhvr additive="base">
                                        <p:cTn id="46" dur="2000" fill="hold"/>
                                        <p:tgtEl>
                                          <p:spTgt spid="7"/>
                                        </p:tgtEl>
                                        <p:attrNameLst>
                                          <p:attrName>ppt_x</p:attrName>
                                        </p:attrNameLst>
                                      </p:cBhvr>
                                      <p:tavLst>
                                        <p:tav tm="0">
                                          <p:val>
                                            <p:strVal val="0-#ppt_w/2"/>
                                          </p:val>
                                        </p:tav>
                                        <p:tav tm="100000">
                                          <p:val>
                                            <p:strVal val="#ppt_x"/>
                                          </p:val>
                                        </p:tav>
                                      </p:tavLst>
                                    </p:anim>
                                    <p:anim calcmode="lin" valueType="num">
                                      <p:cBhvr additive="base">
                                        <p:cTn id="47" dur="2000" fill="hold"/>
                                        <p:tgtEl>
                                          <p:spTgt spid="7"/>
                                        </p:tgtEl>
                                        <p:attrNameLst>
                                          <p:attrName>ppt_y</p:attrName>
                                        </p:attrNameLst>
                                      </p:cBhvr>
                                      <p:tavLst>
                                        <p:tav tm="0">
                                          <p:val>
                                            <p:strVal val="#ppt_y"/>
                                          </p:val>
                                        </p:tav>
                                        <p:tav tm="100000">
                                          <p:val>
                                            <p:strVal val="#ppt_y"/>
                                          </p:val>
                                        </p:tav>
                                      </p:tavLst>
                                    </p:anim>
                                  </p:childTnLst>
                                </p:cTn>
                              </p:par>
                            </p:childTnLst>
                          </p:cTn>
                        </p:par>
                      </p:childTnLst>
                    </p:cTn>
                  </p:par>
                  <p:par>
                    <p:cTn id="48" fill="hold">
                      <p:stCondLst>
                        <p:cond delay="indefinite"/>
                      </p:stCondLst>
                      <p:childTnLst>
                        <p:par>
                          <p:cTn id="49" fill="hold">
                            <p:stCondLst>
                              <p:cond delay="0"/>
                            </p:stCondLst>
                            <p:childTnLst>
                              <p:par>
                                <p:cTn id="50" presetID="54" presetClass="entr" presetSubtype="0" accel="100000" fill="hold" grpId="0" nodeType="clickEffect">
                                  <p:stCondLst>
                                    <p:cond delay="0"/>
                                  </p:stCondLst>
                                  <p:childTnLst>
                                    <p:set>
                                      <p:cBhvr>
                                        <p:cTn id="51" dur="1" fill="hold">
                                          <p:stCondLst>
                                            <p:cond delay="0"/>
                                          </p:stCondLst>
                                        </p:cTn>
                                        <p:tgtEl>
                                          <p:spTgt spid="9"/>
                                        </p:tgtEl>
                                        <p:attrNameLst>
                                          <p:attrName>style.visibility</p:attrName>
                                        </p:attrNameLst>
                                      </p:cBhvr>
                                      <p:to>
                                        <p:strVal val="visible"/>
                                      </p:to>
                                    </p:set>
                                    <p:anim calcmode="lin" valueType="num">
                                      <p:cBhvr>
                                        <p:cTn id="52" dur="2000" fill="hold"/>
                                        <p:tgtEl>
                                          <p:spTgt spid="9"/>
                                        </p:tgtEl>
                                        <p:attrNameLst>
                                          <p:attrName>ppt_w</p:attrName>
                                        </p:attrNameLst>
                                      </p:cBhvr>
                                      <p:tavLst>
                                        <p:tav tm="0">
                                          <p:val>
                                            <p:strVal val="#ppt_w*0.05"/>
                                          </p:val>
                                        </p:tav>
                                        <p:tav tm="100000">
                                          <p:val>
                                            <p:strVal val="#ppt_w"/>
                                          </p:val>
                                        </p:tav>
                                      </p:tavLst>
                                    </p:anim>
                                    <p:anim calcmode="lin" valueType="num">
                                      <p:cBhvr>
                                        <p:cTn id="53" dur="2000" fill="hold"/>
                                        <p:tgtEl>
                                          <p:spTgt spid="9"/>
                                        </p:tgtEl>
                                        <p:attrNameLst>
                                          <p:attrName>ppt_h</p:attrName>
                                        </p:attrNameLst>
                                      </p:cBhvr>
                                      <p:tavLst>
                                        <p:tav tm="0">
                                          <p:val>
                                            <p:strVal val="#ppt_h"/>
                                          </p:val>
                                        </p:tav>
                                        <p:tav tm="100000">
                                          <p:val>
                                            <p:strVal val="#ppt_h"/>
                                          </p:val>
                                        </p:tav>
                                      </p:tavLst>
                                    </p:anim>
                                    <p:anim calcmode="lin" valueType="num">
                                      <p:cBhvr>
                                        <p:cTn id="54" dur="2000" fill="hold"/>
                                        <p:tgtEl>
                                          <p:spTgt spid="9"/>
                                        </p:tgtEl>
                                        <p:attrNameLst>
                                          <p:attrName>ppt_x</p:attrName>
                                        </p:attrNameLst>
                                      </p:cBhvr>
                                      <p:tavLst>
                                        <p:tav tm="0">
                                          <p:val>
                                            <p:strVal val="#ppt_x-.2"/>
                                          </p:val>
                                        </p:tav>
                                        <p:tav tm="100000">
                                          <p:val>
                                            <p:strVal val="#ppt_x"/>
                                          </p:val>
                                        </p:tav>
                                      </p:tavLst>
                                    </p:anim>
                                    <p:anim calcmode="lin" valueType="num">
                                      <p:cBhvr>
                                        <p:cTn id="55" dur="2000" fill="hold"/>
                                        <p:tgtEl>
                                          <p:spTgt spid="9"/>
                                        </p:tgtEl>
                                        <p:attrNameLst>
                                          <p:attrName>ppt_y</p:attrName>
                                        </p:attrNameLst>
                                      </p:cBhvr>
                                      <p:tavLst>
                                        <p:tav tm="0">
                                          <p:val>
                                            <p:strVal val="#ppt_y"/>
                                          </p:val>
                                        </p:tav>
                                        <p:tav tm="100000">
                                          <p:val>
                                            <p:strVal val="#ppt_y"/>
                                          </p:val>
                                        </p:tav>
                                      </p:tavLst>
                                    </p:anim>
                                    <p:animEffect transition="in" filter="fade">
                                      <p:cBhvr>
                                        <p:cTn id="56" dur="2000"/>
                                        <p:tgtEl>
                                          <p:spTgt spid="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animBg="1"/>
      <p:bldP spid="7" grpId="0"/>
      <p:bldP spid="8" grpId="0" animBg="1"/>
      <p:bldP spid="9" grpId="0"/>
    </p:bld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3" name="Picture 12" descr="DSC_0088.JPG"/>
          <p:cNvPicPr>
            <a:picLocks noChangeAspect="1"/>
          </p:cNvPicPr>
          <p:nvPr/>
        </p:nvPicPr>
        <p:blipFill>
          <a:blip r:embed="rId3" cstate="print"/>
          <a:srcRect l="14292" r="21700"/>
          <a:stretch>
            <a:fillRect/>
          </a:stretch>
        </p:blipFill>
        <p:spPr>
          <a:xfrm>
            <a:off x="338411" y="1449924"/>
            <a:ext cx="2254249" cy="2623896"/>
          </a:xfrm>
          <a:prstGeom prst="rect">
            <a:avLst/>
          </a:prstGeom>
          <a:solidFill>
            <a:srgbClr val="FFFFFF">
              <a:shade val="85000"/>
            </a:srgbClr>
          </a:solidFill>
          <a:ln w="88900" cap="sq">
            <a:solidFill>
              <a:srgbClr val="FFFFFF"/>
            </a:solidFill>
            <a:miter lim="800000"/>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p:spPr>
      </p:pic>
      <p:sp>
        <p:nvSpPr>
          <p:cNvPr id="6146" name="WordArt 8"/>
          <p:cNvSpPr>
            <a:spLocks noChangeArrowheads="1" noChangeShapeType="1"/>
          </p:cNvSpPr>
          <p:nvPr/>
        </p:nvSpPr>
        <p:spPr bwMode="auto">
          <a:xfrm>
            <a:off x="283460" y="398562"/>
            <a:ext cx="1264570" cy="1241037"/>
          </a:xfrm>
          <a:prstGeom prst="rect">
            <a:avLst/>
          </a:prstGeom>
        </p:spPr>
        <p:txBody>
          <a:bodyPr wrap="none" lIns="73884" tIns="36942" rIns="73884" bIns="36942" fromWordArt="1">
            <a:prstTxWarp prst="textDeflateBottom">
              <a:avLst>
                <a:gd name="adj" fmla="val 100000"/>
              </a:avLst>
            </a:prstTxWarp>
            <a:scene3d>
              <a:camera prst="legacyPerspectiveFront">
                <a:rot lat="19799980" lon="19439992" rev="0"/>
              </a:camera>
              <a:lightRig rig="legacyNormal2" dir="t"/>
            </a:scene3d>
            <a:sp3d extrusionH="354000" prstMaterial="legacyMatte">
              <a:extrusionClr>
                <a:srgbClr val="939676"/>
              </a:extrusionClr>
            </a:sp3d>
          </a:bodyPr>
          <a:lstStyle/>
          <a:p>
            <a:pPr algn="ctr"/>
            <a:r>
              <a:rPr lang="id-ID" sz="1500" kern="10" dirty="0">
                <a:ln w="9525">
                  <a:round/>
                  <a:headEnd/>
                  <a:tailEnd/>
                </a:ln>
                <a:solidFill>
                  <a:srgbClr val="00B0F0"/>
                </a:solidFill>
                <a:latin typeface="Impact"/>
              </a:rPr>
              <a:t>7</a:t>
            </a:r>
          </a:p>
        </p:txBody>
      </p:sp>
      <p:sp>
        <p:nvSpPr>
          <p:cNvPr id="6147" name="WordArt 9"/>
          <p:cNvSpPr>
            <a:spLocks noChangeArrowheads="1" noChangeShapeType="1" noTextEdit="1"/>
          </p:cNvSpPr>
          <p:nvPr/>
        </p:nvSpPr>
        <p:spPr bwMode="auto">
          <a:xfrm>
            <a:off x="1493048" y="213024"/>
            <a:ext cx="4932433" cy="808117"/>
          </a:xfrm>
          <a:prstGeom prst="rect">
            <a:avLst/>
          </a:prstGeom>
        </p:spPr>
        <p:txBody>
          <a:bodyPr wrap="none" lIns="73884" tIns="36942" rIns="73884" bIns="36942" fromWordArt="1">
            <a:prstTxWarp prst="textPlain">
              <a:avLst>
                <a:gd name="adj" fmla="val 50000"/>
              </a:avLst>
            </a:prstTxWarp>
          </a:bodyPr>
          <a:lstStyle/>
          <a:p>
            <a:pPr algn="ctr"/>
            <a:r>
              <a:rPr lang="fi-FI" sz="2900" kern="10" dirty="0">
                <a:ln w="9525">
                  <a:solidFill>
                    <a:srgbClr val="000000"/>
                  </a:solidFill>
                  <a:round/>
                  <a:headEnd/>
                  <a:tailEnd/>
                </a:ln>
                <a:solidFill>
                  <a:srgbClr val="FFFF00"/>
                </a:solidFill>
                <a:latin typeface="Arial Black"/>
              </a:rPr>
              <a:t>Bergembira saat senang maupun susah</a:t>
            </a:r>
            <a:endParaRPr lang="id-ID" sz="2900" kern="10" dirty="0">
              <a:ln w="9525">
                <a:solidFill>
                  <a:srgbClr val="000000"/>
                </a:solidFill>
                <a:round/>
                <a:headEnd/>
                <a:tailEnd/>
              </a:ln>
              <a:solidFill>
                <a:srgbClr val="FFFF00"/>
              </a:solidFill>
              <a:latin typeface="Arial Black"/>
            </a:endParaRPr>
          </a:p>
        </p:txBody>
      </p:sp>
      <p:sp>
        <p:nvSpPr>
          <p:cNvPr id="14341" name="Text Box 17"/>
          <p:cNvSpPr txBox="1">
            <a:spLocks noChangeArrowheads="1"/>
          </p:cNvSpPr>
          <p:nvPr/>
        </p:nvSpPr>
        <p:spPr bwMode="auto">
          <a:xfrm>
            <a:off x="4738165" y="2805046"/>
            <a:ext cx="149245" cy="351590"/>
          </a:xfrm>
          <a:prstGeom prst="rect">
            <a:avLst/>
          </a:prstGeom>
          <a:noFill/>
          <a:ln w="9525">
            <a:noFill/>
            <a:miter lim="800000"/>
            <a:headEnd/>
            <a:tailEnd/>
          </a:ln>
        </p:spPr>
        <p:txBody>
          <a:bodyPr wrap="none" lIns="73869" tIns="36935" rIns="73869" bIns="36935">
            <a:spAutoFit/>
          </a:bodyPr>
          <a:lstStyle/>
          <a:p>
            <a:pPr defTabSz="912000"/>
            <a:endParaRPr lang="id-ID" dirty="0"/>
          </a:p>
        </p:txBody>
      </p:sp>
      <p:sp>
        <p:nvSpPr>
          <p:cNvPr id="6149" name="Rectangle 18"/>
          <p:cNvSpPr>
            <a:spLocks noChangeArrowheads="1"/>
          </p:cNvSpPr>
          <p:nvPr/>
        </p:nvSpPr>
        <p:spPr bwMode="auto">
          <a:xfrm>
            <a:off x="2867580" y="2315778"/>
            <a:ext cx="5937980" cy="1979062"/>
          </a:xfrm>
          <a:prstGeom prst="rect">
            <a:avLst/>
          </a:prstGeom>
          <a:noFill/>
          <a:ln w="9525">
            <a:noFill/>
            <a:miter lim="800000"/>
            <a:headEnd/>
            <a:tailEnd/>
          </a:ln>
        </p:spPr>
        <p:txBody>
          <a:bodyPr lIns="91413" tIns="45708" rIns="91413" bIns="45708"/>
          <a:lstStyle/>
          <a:p>
            <a:pPr marL="339916" indent="-339916" algn="ctr" defTabSz="912000">
              <a:spcBef>
                <a:spcPct val="20000"/>
              </a:spcBef>
            </a:pPr>
            <a:r>
              <a:rPr lang="en-US" sz="2400" dirty="0"/>
              <a:t>	</a:t>
            </a:r>
            <a:r>
              <a:rPr lang="en-US" sz="2400" dirty="0" err="1"/>
              <a:t>Ketika</a:t>
            </a:r>
            <a:r>
              <a:rPr lang="en-US" sz="2400" dirty="0"/>
              <a:t> </a:t>
            </a:r>
            <a:r>
              <a:rPr lang="en-US" sz="2400" dirty="0" err="1"/>
              <a:t>sahabatmu</a:t>
            </a:r>
            <a:r>
              <a:rPr lang="en-US" sz="2400" dirty="0"/>
              <a:t> </a:t>
            </a:r>
            <a:r>
              <a:rPr lang="en-US" sz="2400" dirty="0" err="1"/>
              <a:t>sedang</a:t>
            </a:r>
            <a:r>
              <a:rPr lang="en-US" sz="2400" dirty="0"/>
              <a:t> </a:t>
            </a:r>
            <a:r>
              <a:rPr lang="id-ID" sz="2600" b="1" dirty="0">
                <a:solidFill>
                  <a:srgbClr val="FFC000"/>
                </a:solidFill>
              </a:rPr>
              <a:t>BAD MOOD</a:t>
            </a:r>
            <a:r>
              <a:rPr lang="id-ID" sz="2400" dirty="0"/>
              <a:t>,</a:t>
            </a:r>
            <a:r>
              <a:rPr lang="en-US" sz="2400" dirty="0"/>
              <a:t> </a:t>
            </a:r>
            <a:endParaRPr lang="id-ID" sz="2400" dirty="0"/>
          </a:p>
          <a:p>
            <a:pPr marL="339916" indent="-339916" algn="ctr" defTabSz="912000">
              <a:spcBef>
                <a:spcPct val="20000"/>
              </a:spcBef>
            </a:pPr>
            <a:r>
              <a:rPr lang="en-US" sz="2400" dirty="0" err="1"/>
              <a:t>Berikan</a:t>
            </a:r>
            <a:r>
              <a:rPr lang="en-US" sz="2400" dirty="0"/>
              <a:t> </a:t>
            </a:r>
            <a:r>
              <a:rPr lang="en-US" sz="2400" dirty="0" err="1"/>
              <a:t>perhatian</a:t>
            </a:r>
            <a:r>
              <a:rPr lang="id-ID" sz="2400" dirty="0"/>
              <a:t> kepadanya</a:t>
            </a:r>
            <a:r>
              <a:rPr lang="en-US" sz="2400" dirty="0"/>
              <a:t>. </a:t>
            </a:r>
            <a:r>
              <a:rPr lang="id-ID" sz="2400" dirty="0"/>
              <a:t>Karen yang dia butuh s</a:t>
            </a:r>
            <a:r>
              <a:rPr lang="en-US" sz="2400" dirty="0" err="1"/>
              <a:t>epasang</a:t>
            </a:r>
            <a:r>
              <a:rPr lang="en-US" sz="2400" dirty="0"/>
              <a:t> </a:t>
            </a:r>
            <a:r>
              <a:rPr lang="en-US" sz="2400" dirty="0" err="1"/>
              <a:t>telinga</a:t>
            </a:r>
            <a:r>
              <a:rPr lang="en-US" sz="2400" dirty="0"/>
              <a:t> </a:t>
            </a:r>
            <a:r>
              <a:rPr lang="id-ID" sz="2400" dirty="0"/>
              <a:t>yang mau </a:t>
            </a:r>
            <a:r>
              <a:rPr lang="en-US" sz="2400" dirty="0" err="1"/>
              <a:t>memahami</a:t>
            </a:r>
            <a:r>
              <a:rPr lang="id-ID" sz="2400" dirty="0"/>
              <a:t> </a:t>
            </a:r>
            <a:r>
              <a:rPr lang="en-US" sz="2400" dirty="0" err="1"/>
              <a:t>perasaan</a:t>
            </a:r>
            <a:r>
              <a:rPr lang="id-ID" sz="2400" dirty="0"/>
              <a:t>nya</a:t>
            </a:r>
            <a:endParaRPr lang="en-US" sz="2400" dirty="0"/>
          </a:p>
        </p:txBody>
      </p:sp>
      <p:sp>
        <p:nvSpPr>
          <p:cNvPr id="10" name="Rectangle 18"/>
          <p:cNvSpPr>
            <a:spLocks noChangeArrowheads="1"/>
          </p:cNvSpPr>
          <p:nvPr/>
        </p:nvSpPr>
        <p:spPr bwMode="auto">
          <a:xfrm>
            <a:off x="2812598" y="1326248"/>
            <a:ext cx="6001514" cy="1113222"/>
          </a:xfrm>
          <a:prstGeom prst="rect">
            <a:avLst/>
          </a:prstGeom>
          <a:noFill/>
          <a:ln w="9525">
            <a:noFill/>
            <a:miter lim="800000"/>
            <a:headEnd/>
            <a:tailEnd/>
          </a:ln>
        </p:spPr>
        <p:txBody>
          <a:bodyPr lIns="91413" tIns="45708" rIns="91413" bIns="45708"/>
          <a:lstStyle/>
          <a:p>
            <a:pPr marL="339916" indent="-339916" algn="ctr" defTabSz="912000">
              <a:spcBef>
                <a:spcPct val="20000"/>
              </a:spcBef>
            </a:pPr>
            <a:r>
              <a:rPr lang="en-US" sz="2400" dirty="0"/>
              <a:t>	</a:t>
            </a:r>
            <a:r>
              <a:rPr lang="en-US" sz="2400" dirty="0" err="1"/>
              <a:t>Selalu</a:t>
            </a:r>
            <a:r>
              <a:rPr lang="en-US" sz="2400" dirty="0"/>
              <a:t> </a:t>
            </a:r>
            <a:r>
              <a:rPr lang="en-US" sz="2400" dirty="0" err="1"/>
              <a:t>ada</a:t>
            </a:r>
            <a:r>
              <a:rPr lang="en-US" sz="2400" dirty="0"/>
              <a:t> </a:t>
            </a:r>
            <a:r>
              <a:rPr lang="en-US" sz="2400" dirty="0" err="1"/>
              <a:t>disaat</a:t>
            </a:r>
            <a:r>
              <a:rPr lang="en-US" sz="2400" dirty="0"/>
              <a:t> </a:t>
            </a:r>
            <a:r>
              <a:rPr lang="en-US" sz="2400" dirty="0" err="1"/>
              <a:t>senang</a:t>
            </a:r>
            <a:r>
              <a:rPr lang="en-US" sz="2400" dirty="0"/>
              <a:t> </a:t>
            </a:r>
            <a:r>
              <a:rPr lang="en-US" sz="2400" dirty="0" err="1"/>
              <a:t>maupun</a:t>
            </a:r>
            <a:r>
              <a:rPr lang="en-US" sz="2400" dirty="0"/>
              <a:t> </a:t>
            </a:r>
            <a:r>
              <a:rPr lang="en-US" sz="2400" dirty="0" err="1"/>
              <a:t>susah</a:t>
            </a:r>
            <a:r>
              <a:rPr lang="id-ID" sz="2400" dirty="0"/>
              <a:t>. J</a:t>
            </a:r>
            <a:r>
              <a:rPr lang="en-US" sz="2400" dirty="0" err="1"/>
              <a:t>angan</a:t>
            </a:r>
            <a:r>
              <a:rPr lang="en-US" sz="2400" dirty="0"/>
              <a:t>  </a:t>
            </a:r>
            <a:r>
              <a:rPr lang="id-ID" sz="2400" dirty="0"/>
              <a:t>hanya </a:t>
            </a:r>
            <a:r>
              <a:rPr lang="en-US" sz="2400" dirty="0" err="1"/>
              <a:t>ada</a:t>
            </a:r>
            <a:r>
              <a:rPr lang="en-US" sz="2400" dirty="0"/>
              <a:t> </a:t>
            </a:r>
            <a:r>
              <a:rPr lang="en-US" sz="2400" dirty="0" err="1"/>
              <a:t>saat</a:t>
            </a:r>
            <a:r>
              <a:rPr lang="en-US" sz="2400" dirty="0"/>
              <a:t> </a:t>
            </a:r>
            <a:r>
              <a:rPr lang="en-US" sz="2400" dirty="0" err="1"/>
              <a:t>senang</a:t>
            </a:r>
            <a:r>
              <a:rPr lang="en-US" sz="2400" dirty="0"/>
              <a:t> </a:t>
            </a:r>
            <a:r>
              <a:rPr lang="en-US" sz="2400" dirty="0" err="1"/>
              <a:t>saja</a:t>
            </a:r>
            <a:r>
              <a:rPr lang="en-US" sz="2400" dirty="0"/>
              <a:t>. </a:t>
            </a:r>
          </a:p>
        </p:txBody>
      </p:sp>
      <p:pic>
        <p:nvPicPr>
          <p:cNvPr id="9" name="Picture 8" descr="DSC_0113.JPG"/>
          <p:cNvPicPr>
            <a:picLocks noChangeAspect="1"/>
          </p:cNvPicPr>
          <p:nvPr/>
        </p:nvPicPr>
        <p:blipFill>
          <a:blip r:embed="rId4" cstate="print"/>
          <a:srcRect l="7547"/>
          <a:stretch>
            <a:fillRect/>
          </a:stretch>
        </p:blipFill>
        <p:spPr>
          <a:xfrm>
            <a:off x="178949" y="4356691"/>
            <a:ext cx="2798583" cy="2255229"/>
          </a:xfrm>
          <a:prstGeom prst="rect">
            <a:avLst/>
          </a:prstGeom>
          <a:solidFill>
            <a:srgbClr val="FFFFFF">
              <a:shade val="85000"/>
            </a:srgbClr>
          </a:solidFill>
          <a:ln w="88900" cap="sq">
            <a:solidFill>
              <a:srgbClr val="FFFFFF"/>
            </a:solidFill>
            <a:miter lim="800000"/>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p:spPr>
      </p:pic>
      <p:pic>
        <p:nvPicPr>
          <p:cNvPr id="12" name="Picture 11" descr="DSC_0120.JPG"/>
          <p:cNvPicPr>
            <a:picLocks noChangeAspect="1"/>
          </p:cNvPicPr>
          <p:nvPr/>
        </p:nvPicPr>
        <p:blipFill>
          <a:blip r:embed="rId5" cstate="print"/>
          <a:srcRect l="5549"/>
          <a:stretch>
            <a:fillRect/>
          </a:stretch>
        </p:blipFill>
        <p:spPr>
          <a:xfrm>
            <a:off x="6166470" y="4327924"/>
            <a:ext cx="2859047" cy="2255229"/>
          </a:xfrm>
          <a:prstGeom prst="rect">
            <a:avLst/>
          </a:prstGeom>
          <a:solidFill>
            <a:srgbClr val="FFFFFF">
              <a:shade val="85000"/>
            </a:srgbClr>
          </a:solidFill>
          <a:ln w="88900" cap="sq">
            <a:solidFill>
              <a:srgbClr val="FFFFFF"/>
            </a:solidFill>
            <a:miter lim="800000"/>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p:spPr>
      </p:pic>
      <p:pic>
        <p:nvPicPr>
          <p:cNvPr id="14" name="Picture 13" descr="DSC_0111.JPG"/>
          <p:cNvPicPr>
            <a:picLocks noChangeAspect="1"/>
          </p:cNvPicPr>
          <p:nvPr/>
        </p:nvPicPr>
        <p:blipFill>
          <a:blip r:embed="rId6" cstate="print"/>
          <a:stretch>
            <a:fillRect/>
          </a:stretch>
        </p:blipFill>
        <p:spPr>
          <a:xfrm>
            <a:off x="3142477" y="4330186"/>
            <a:ext cx="2859047" cy="2252966"/>
          </a:xfrm>
          <a:prstGeom prst="rect">
            <a:avLst/>
          </a:prstGeom>
          <a:solidFill>
            <a:srgbClr val="FFFFFF">
              <a:shade val="85000"/>
            </a:srgbClr>
          </a:solidFill>
          <a:ln w="88900" cap="sq">
            <a:solidFill>
              <a:srgbClr val="FFFFFF"/>
            </a:solidFill>
            <a:miter lim="800000"/>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p:spPr>
      </p:pic>
    </p:spTree>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7" presetClass="entr" presetSubtype="8" fill="hold" grpId="0" nodeType="afterEffect">
                                  <p:stCondLst>
                                    <p:cond delay="0"/>
                                  </p:stCondLst>
                                  <p:childTnLst>
                                    <p:set>
                                      <p:cBhvr>
                                        <p:cTn id="6" dur="1" fill="hold">
                                          <p:stCondLst>
                                            <p:cond delay="0"/>
                                          </p:stCondLst>
                                        </p:cTn>
                                        <p:tgtEl>
                                          <p:spTgt spid="6147"/>
                                        </p:tgtEl>
                                        <p:attrNameLst>
                                          <p:attrName>style.visibility</p:attrName>
                                        </p:attrNameLst>
                                      </p:cBhvr>
                                      <p:to>
                                        <p:strVal val="visible"/>
                                      </p:to>
                                    </p:set>
                                    <p:anim calcmode="lin" valueType="num">
                                      <p:cBhvr>
                                        <p:cTn id="7" dur="2000" fill="hold"/>
                                        <p:tgtEl>
                                          <p:spTgt spid="6147"/>
                                        </p:tgtEl>
                                        <p:attrNameLst>
                                          <p:attrName>ppt_x</p:attrName>
                                        </p:attrNameLst>
                                      </p:cBhvr>
                                      <p:tavLst>
                                        <p:tav tm="0">
                                          <p:val>
                                            <p:strVal val="#ppt_x-#ppt_w/2"/>
                                          </p:val>
                                        </p:tav>
                                        <p:tav tm="100000">
                                          <p:val>
                                            <p:strVal val="#ppt_x"/>
                                          </p:val>
                                        </p:tav>
                                      </p:tavLst>
                                    </p:anim>
                                    <p:anim calcmode="lin" valueType="num">
                                      <p:cBhvr>
                                        <p:cTn id="8" dur="2000" fill="hold"/>
                                        <p:tgtEl>
                                          <p:spTgt spid="6147"/>
                                        </p:tgtEl>
                                        <p:attrNameLst>
                                          <p:attrName>ppt_y</p:attrName>
                                        </p:attrNameLst>
                                      </p:cBhvr>
                                      <p:tavLst>
                                        <p:tav tm="0">
                                          <p:val>
                                            <p:strVal val="#ppt_y"/>
                                          </p:val>
                                        </p:tav>
                                        <p:tav tm="100000">
                                          <p:val>
                                            <p:strVal val="#ppt_y"/>
                                          </p:val>
                                        </p:tav>
                                      </p:tavLst>
                                    </p:anim>
                                    <p:anim calcmode="lin" valueType="num">
                                      <p:cBhvr>
                                        <p:cTn id="9" dur="2000" fill="hold"/>
                                        <p:tgtEl>
                                          <p:spTgt spid="6147"/>
                                        </p:tgtEl>
                                        <p:attrNameLst>
                                          <p:attrName>ppt_w</p:attrName>
                                        </p:attrNameLst>
                                      </p:cBhvr>
                                      <p:tavLst>
                                        <p:tav tm="0">
                                          <p:val>
                                            <p:fltVal val="0"/>
                                          </p:val>
                                        </p:tav>
                                        <p:tav tm="100000">
                                          <p:val>
                                            <p:strVal val="#ppt_w"/>
                                          </p:val>
                                        </p:tav>
                                      </p:tavLst>
                                    </p:anim>
                                    <p:anim calcmode="lin" valueType="num">
                                      <p:cBhvr>
                                        <p:cTn id="10" dur="2000" fill="hold"/>
                                        <p:tgtEl>
                                          <p:spTgt spid="6147"/>
                                        </p:tgtEl>
                                        <p:attrNameLst>
                                          <p:attrName>ppt_h</p:attrName>
                                        </p:attrNameLst>
                                      </p:cBhvr>
                                      <p:tavLst>
                                        <p:tav tm="0">
                                          <p:val>
                                            <p:strVal val="#ppt_h"/>
                                          </p:val>
                                        </p:tav>
                                        <p:tav tm="100000">
                                          <p:val>
                                            <p:strVal val="#ppt_h"/>
                                          </p:val>
                                        </p:tav>
                                      </p:tavLst>
                                    </p:anim>
                                  </p:childTnLst>
                                  <p:subTnLst>
                                    <p:audio>
                                      <p:cMediaNode>
                                        <p:cTn display="0" masterRel="sameClick">
                                          <p:stCondLst>
                                            <p:cond evt="begin" delay="0">
                                              <p:tn val="5"/>
                                            </p:cond>
                                          </p:stCondLst>
                                          <p:endCondLst>
                                            <p:cond evt="onStopAudio" delay="0">
                                              <p:tgtEl>
                                                <p:sldTgt/>
                                              </p:tgtEl>
                                            </p:cond>
                                          </p:endCondLst>
                                        </p:cTn>
                                        <p:tgtEl>
                                          <p:sndTgt r:embed="rId2" name="laser.wav" builtIn="1"/>
                                        </p:tgtEl>
                                      </p:cMediaNode>
                                    </p:audio>
                                  </p:subTnLst>
                                </p:cTn>
                              </p:par>
                              <p:par>
                                <p:cTn id="11" presetID="17" presetClass="entr" presetSubtype="8" fill="hold" grpId="0" nodeType="withEffect">
                                  <p:stCondLst>
                                    <p:cond delay="0"/>
                                  </p:stCondLst>
                                  <p:childTnLst>
                                    <p:set>
                                      <p:cBhvr>
                                        <p:cTn id="12" dur="1" fill="hold">
                                          <p:stCondLst>
                                            <p:cond delay="0"/>
                                          </p:stCondLst>
                                        </p:cTn>
                                        <p:tgtEl>
                                          <p:spTgt spid="6146"/>
                                        </p:tgtEl>
                                        <p:attrNameLst>
                                          <p:attrName>style.visibility</p:attrName>
                                        </p:attrNameLst>
                                      </p:cBhvr>
                                      <p:to>
                                        <p:strVal val="visible"/>
                                      </p:to>
                                    </p:set>
                                    <p:anim calcmode="lin" valueType="num">
                                      <p:cBhvr>
                                        <p:cTn id="13" dur="2000" fill="hold"/>
                                        <p:tgtEl>
                                          <p:spTgt spid="6146"/>
                                        </p:tgtEl>
                                        <p:attrNameLst>
                                          <p:attrName>ppt_x</p:attrName>
                                        </p:attrNameLst>
                                      </p:cBhvr>
                                      <p:tavLst>
                                        <p:tav tm="0">
                                          <p:val>
                                            <p:strVal val="#ppt_x-#ppt_w/2"/>
                                          </p:val>
                                        </p:tav>
                                        <p:tav tm="100000">
                                          <p:val>
                                            <p:strVal val="#ppt_x"/>
                                          </p:val>
                                        </p:tav>
                                      </p:tavLst>
                                    </p:anim>
                                    <p:anim calcmode="lin" valueType="num">
                                      <p:cBhvr>
                                        <p:cTn id="14" dur="2000" fill="hold"/>
                                        <p:tgtEl>
                                          <p:spTgt spid="6146"/>
                                        </p:tgtEl>
                                        <p:attrNameLst>
                                          <p:attrName>ppt_y</p:attrName>
                                        </p:attrNameLst>
                                      </p:cBhvr>
                                      <p:tavLst>
                                        <p:tav tm="0">
                                          <p:val>
                                            <p:strVal val="#ppt_y"/>
                                          </p:val>
                                        </p:tav>
                                        <p:tav tm="100000">
                                          <p:val>
                                            <p:strVal val="#ppt_y"/>
                                          </p:val>
                                        </p:tav>
                                      </p:tavLst>
                                    </p:anim>
                                    <p:anim calcmode="lin" valueType="num">
                                      <p:cBhvr>
                                        <p:cTn id="15" dur="2000" fill="hold"/>
                                        <p:tgtEl>
                                          <p:spTgt spid="6146"/>
                                        </p:tgtEl>
                                        <p:attrNameLst>
                                          <p:attrName>ppt_w</p:attrName>
                                        </p:attrNameLst>
                                      </p:cBhvr>
                                      <p:tavLst>
                                        <p:tav tm="0">
                                          <p:val>
                                            <p:fltVal val="0"/>
                                          </p:val>
                                        </p:tav>
                                        <p:tav tm="100000">
                                          <p:val>
                                            <p:strVal val="#ppt_w"/>
                                          </p:val>
                                        </p:tav>
                                      </p:tavLst>
                                    </p:anim>
                                    <p:anim calcmode="lin" valueType="num">
                                      <p:cBhvr>
                                        <p:cTn id="16" dur="2000" fill="hold"/>
                                        <p:tgtEl>
                                          <p:spTgt spid="6146"/>
                                        </p:tgtEl>
                                        <p:attrNameLst>
                                          <p:attrName>ppt_h</p:attrName>
                                        </p:attrNameLst>
                                      </p:cBhvr>
                                      <p:tavLst>
                                        <p:tav tm="0">
                                          <p:val>
                                            <p:strVal val="#ppt_h"/>
                                          </p:val>
                                        </p:tav>
                                        <p:tav tm="100000">
                                          <p:val>
                                            <p:strVal val="#ppt_h"/>
                                          </p:val>
                                        </p:tav>
                                      </p:tavLst>
                                    </p:anim>
                                  </p:childTnLst>
                                  <p:subTnLst>
                                    <p:audio>
                                      <p:cMediaNode>
                                        <p:cTn display="0" masterRel="sameClick">
                                          <p:stCondLst>
                                            <p:cond evt="begin" delay="0">
                                              <p:tn val="11"/>
                                            </p:cond>
                                          </p:stCondLst>
                                          <p:endCondLst>
                                            <p:cond evt="onStopAudio" delay="0">
                                              <p:tgtEl>
                                                <p:sldTgt/>
                                              </p:tgtEl>
                                            </p:cond>
                                          </p:endCondLst>
                                        </p:cTn>
                                        <p:tgtEl>
                                          <p:sndTgt r:embed="rId2" name="laser.wav" builtIn="1"/>
                                        </p:tgtEl>
                                      </p:cMediaNode>
                                    </p:audio>
                                  </p:subTnLst>
                                </p:cTn>
                              </p:par>
                            </p:childTnLst>
                          </p:cTn>
                        </p:par>
                      </p:childTnLst>
                    </p:cTn>
                  </p:par>
                  <p:par>
                    <p:cTn id="17" fill="hold">
                      <p:stCondLst>
                        <p:cond delay="indefinite"/>
                      </p:stCondLst>
                      <p:childTnLst>
                        <p:par>
                          <p:cTn id="18" fill="hold">
                            <p:stCondLst>
                              <p:cond delay="0"/>
                            </p:stCondLst>
                            <p:childTnLst>
                              <p:par>
                                <p:cTn id="19" presetID="2" presetClass="entr" presetSubtype="2" fill="hold" grpId="0" nodeType="clickEffect">
                                  <p:stCondLst>
                                    <p:cond delay="0"/>
                                  </p:stCondLst>
                                  <p:childTnLst>
                                    <p:set>
                                      <p:cBhvr>
                                        <p:cTn id="20" dur="1" fill="hold">
                                          <p:stCondLst>
                                            <p:cond delay="0"/>
                                          </p:stCondLst>
                                        </p:cTn>
                                        <p:tgtEl>
                                          <p:spTgt spid="10"/>
                                        </p:tgtEl>
                                        <p:attrNameLst>
                                          <p:attrName>style.visibility</p:attrName>
                                        </p:attrNameLst>
                                      </p:cBhvr>
                                      <p:to>
                                        <p:strVal val="visible"/>
                                      </p:to>
                                    </p:set>
                                    <p:anim calcmode="lin" valueType="num">
                                      <p:cBhvr additive="base">
                                        <p:cTn id="21" dur="2000" fill="hold"/>
                                        <p:tgtEl>
                                          <p:spTgt spid="10"/>
                                        </p:tgtEl>
                                        <p:attrNameLst>
                                          <p:attrName>ppt_x</p:attrName>
                                        </p:attrNameLst>
                                      </p:cBhvr>
                                      <p:tavLst>
                                        <p:tav tm="0">
                                          <p:val>
                                            <p:strVal val="1+#ppt_w/2"/>
                                          </p:val>
                                        </p:tav>
                                        <p:tav tm="100000">
                                          <p:val>
                                            <p:strVal val="#ppt_x"/>
                                          </p:val>
                                        </p:tav>
                                      </p:tavLst>
                                    </p:anim>
                                    <p:anim calcmode="lin" valueType="num">
                                      <p:cBhvr additive="base">
                                        <p:cTn id="22" dur="2000" fill="hold"/>
                                        <p:tgtEl>
                                          <p:spTgt spid="10"/>
                                        </p:tgtEl>
                                        <p:attrNameLst>
                                          <p:attrName>ppt_y</p:attrName>
                                        </p:attrNameLst>
                                      </p:cBhvr>
                                      <p:tavLst>
                                        <p:tav tm="0">
                                          <p:val>
                                            <p:strVal val="#ppt_y"/>
                                          </p:val>
                                        </p:tav>
                                        <p:tav tm="100000">
                                          <p:val>
                                            <p:strVal val="#ppt_y"/>
                                          </p:val>
                                        </p:tav>
                                      </p:tavLst>
                                    </p:anim>
                                  </p:childTnLst>
                                </p:cTn>
                              </p:par>
                              <p:par>
                                <p:cTn id="23" presetID="2" presetClass="entr" presetSubtype="2" fill="hold" nodeType="withEffect">
                                  <p:stCondLst>
                                    <p:cond delay="2000"/>
                                  </p:stCondLst>
                                  <p:childTnLst>
                                    <p:set>
                                      <p:cBhvr>
                                        <p:cTn id="24" dur="1" fill="hold">
                                          <p:stCondLst>
                                            <p:cond delay="0"/>
                                          </p:stCondLst>
                                        </p:cTn>
                                        <p:tgtEl>
                                          <p:spTgt spid="12"/>
                                        </p:tgtEl>
                                        <p:attrNameLst>
                                          <p:attrName>style.visibility</p:attrName>
                                        </p:attrNameLst>
                                      </p:cBhvr>
                                      <p:to>
                                        <p:strVal val="visible"/>
                                      </p:to>
                                    </p:set>
                                    <p:anim calcmode="lin" valueType="num">
                                      <p:cBhvr additive="base">
                                        <p:cTn id="25" dur="1000" fill="hold"/>
                                        <p:tgtEl>
                                          <p:spTgt spid="12"/>
                                        </p:tgtEl>
                                        <p:attrNameLst>
                                          <p:attrName>ppt_x</p:attrName>
                                        </p:attrNameLst>
                                      </p:cBhvr>
                                      <p:tavLst>
                                        <p:tav tm="0">
                                          <p:val>
                                            <p:strVal val="1+#ppt_w/2"/>
                                          </p:val>
                                        </p:tav>
                                        <p:tav tm="100000">
                                          <p:val>
                                            <p:strVal val="#ppt_x"/>
                                          </p:val>
                                        </p:tav>
                                      </p:tavLst>
                                    </p:anim>
                                    <p:anim calcmode="lin" valueType="num">
                                      <p:cBhvr additive="base">
                                        <p:cTn id="26" dur="1000" fill="hold"/>
                                        <p:tgtEl>
                                          <p:spTgt spid="12"/>
                                        </p:tgtEl>
                                        <p:attrNameLst>
                                          <p:attrName>ppt_y</p:attrName>
                                        </p:attrNameLst>
                                      </p:cBhvr>
                                      <p:tavLst>
                                        <p:tav tm="0">
                                          <p:val>
                                            <p:strVal val="#ppt_y"/>
                                          </p:val>
                                        </p:tav>
                                        <p:tav tm="100000">
                                          <p:val>
                                            <p:strVal val="#ppt_y"/>
                                          </p:val>
                                        </p:tav>
                                      </p:tavLst>
                                    </p:anim>
                                  </p:childTnLst>
                                </p:cTn>
                              </p:par>
                              <p:par>
                                <p:cTn id="27" presetID="2" presetClass="entr" presetSubtype="8" fill="hold" nodeType="withEffect">
                                  <p:stCondLst>
                                    <p:cond delay="2000"/>
                                  </p:stCondLst>
                                  <p:childTnLst>
                                    <p:set>
                                      <p:cBhvr>
                                        <p:cTn id="28" dur="1" fill="hold">
                                          <p:stCondLst>
                                            <p:cond delay="0"/>
                                          </p:stCondLst>
                                        </p:cTn>
                                        <p:tgtEl>
                                          <p:spTgt spid="9"/>
                                        </p:tgtEl>
                                        <p:attrNameLst>
                                          <p:attrName>style.visibility</p:attrName>
                                        </p:attrNameLst>
                                      </p:cBhvr>
                                      <p:to>
                                        <p:strVal val="visible"/>
                                      </p:to>
                                    </p:set>
                                    <p:anim calcmode="lin" valueType="num">
                                      <p:cBhvr additive="base">
                                        <p:cTn id="29" dur="1000" fill="hold"/>
                                        <p:tgtEl>
                                          <p:spTgt spid="9"/>
                                        </p:tgtEl>
                                        <p:attrNameLst>
                                          <p:attrName>ppt_x</p:attrName>
                                        </p:attrNameLst>
                                      </p:cBhvr>
                                      <p:tavLst>
                                        <p:tav tm="0">
                                          <p:val>
                                            <p:strVal val="0-#ppt_w/2"/>
                                          </p:val>
                                        </p:tav>
                                        <p:tav tm="100000">
                                          <p:val>
                                            <p:strVal val="#ppt_x"/>
                                          </p:val>
                                        </p:tav>
                                      </p:tavLst>
                                    </p:anim>
                                    <p:anim calcmode="lin" valueType="num">
                                      <p:cBhvr additive="base">
                                        <p:cTn id="30" dur="1000" fill="hold"/>
                                        <p:tgtEl>
                                          <p:spTgt spid="9"/>
                                        </p:tgtEl>
                                        <p:attrNameLst>
                                          <p:attrName>ppt_y</p:attrName>
                                        </p:attrNameLst>
                                      </p:cBhvr>
                                      <p:tavLst>
                                        <p:tav tm="0">
                                          <p:val>
                                            <p:strVal val="#ppt_y"/>
                                          </p:val>
                                        </p:tav>
                                        <p:tav tm="100000">
                                          <p:val>
                                            <p:strVal val="#ppt_y"/>
                                          </p:val>
                                        </p:tav>
                                      </p:tavLst>
                                    </p:anim>
                                  </p:childTnLst>
                                </p:cTn>
                              </p:par>
                            </p:childTnLst>
                          </p:cTn>
                        </p:par>
                      </p:childTnLst>
                    </p:cTn>
                  </p:par>
                  <p:par>
                    <p:cTn id="31" fill="hold">
                      <p:stCondLst>
                        <p:cond delay="indefinite"/>
                      </p:stCondLst>
                      <p:childTnLst>
                        <p:par>
                          <p:cTn id="32" fill="hold">
                            <p:stCondLst>
                              <p:cond delay="0"/>
                            </p:stCondLst>
                            <p:childTnLst>
                              <p:par>
                                <p:cTn id="33" presetID="47" presetClass="entr" presetSubtype="0" fill="hold" grpId="0" nodeType="clickEffect">
                                  <p:stCondLst>
                                    <p:cond delay="0"/>
                                  </p:stCondLst>
                                  <p:childTnLst>
                                    <p:set>
                                      <p:cBhvr>
                                        <p:cTn id="34" dur="1" fill="hold">
                                          <p:stCondLst>
                                            <p:cond delay="0"/>
                                          </p:stCondLst>
                                        </p:cTn>
                                        <p:tgtEl>
                                          <p:spTgt spid="6149"/>
                                        </p:tgtEl>
                                        <p:attrNameLst>
                                          <p:attrName>style.visibility</p:attrName>
                                        </p:attrNameLst>
                                      </p:cBhvr>
                                      <p:to>
                                        <p:strVal val="visible"/>
                                      </p:to>
                                    </p:set>
                                    <p:animEffect transition="in" filter="fade">
                                      <p:cBhvr>
                                        <p:cTn id="35" dur="1000"/>
                                        <p:tgtEl>
                                          <p:spTgt spid="6149"/>
                                        </p:tgtEl>
                                      </p:cBhvr>
                                    </p:animEffect>
                                    <p:anim calcmode="lin" valueType="num">
                                      <p:cBhvr>
                                        <p:cTn id="36" dur="1000" fill="hold"/>
                                        <p:tgtEl>
                                          <p:spTgt spid="6149"/>
                                        </p:tgtEl>
                                        <p:attrNameLst>
                                          <p:attrName>ppt_x</p:attrName>
                                        </p:attrNameLst>
                                      </p:cBhvr>
                                      <p:tavLst>
                                        <p:tav tm="0">
                                          <p:val>
                                            <p:strVal val="#ppt_x"/>
                                          </p:val>
                                        </p:tav>
                                        <p:tav tm="100000">
                                          <p:val>
                                            <p:strVal val="#ppt_x"/>
                                          </p:val>
                                        </p:tav>
                                      </p:tavLst>
                                    </p:anim>
                                    <p:anim calcmode="lin" valueType="num">
                                      <p:cBhvr>
                                        <p:cTn id="37" dur="1000" fill="hold"/>
                                        <p:tgtEl>
                                          <p:spTgt spid="6149"/>
                                        </p:tgtEl>
                                        <p:attrNameLst>
                                          <p:attrName>ppt_y</p:attrName>
                                        </p:attrNameLst>
                                      </p:cBhvr>
                                      <p:tavLst>
                                        <p:tav tm="0">
                                          <p:val>
                                            <p:strVal val="#ppt_y-.1"/>
                                          </p:val>
                                        </p:tav>
                                        <p:tav tm="100000">
                                          <p:val>
                                            <p:strVal val="#ppt_y"/>
                                          </p:val>
                                        </p:tav>
                                      </p:tavLst>
                                    </p:anim>
                                  </p:childTnLst>
                                </p:cTn>
                              </p:par>
                              <p:par>
                                <p:cTn id="38" presetID="10" presetClass="entr" presetSubtype="0" fill="hold" nodeType="withEffect">
                                  <p:stCondLst>
                                    <p:cond delay="2000"/>
                                  </p:stCondLst>
                                  <p:childTnLst>
                                    <p:set>
                                      <p:cBhvr>
                                        <p:cTn id="39" dur="1" fill="hold">
                                          <p:stCondLst>
                                            <p:cond delay="0"/>
                                          </p:stCondLst>
                                        </p:cTn>
                                        <p:tgtEl>
                                          <p:spTgt spid="14"/>
                                        </p:tgtEl>
                                        <p:attrNameLst>
                                          <p:attrName>style.visibility</p:attrName>
                                        </p:attrNameLst>
                                      </p:cBhvr>
                                      <p:to>
                                        <p:strVal val="visible"/>
                                      </p:to>
                                    </p:set>
                                    <p:animEffect transition="in" filter="fade">
                                      <p:cBhvr>
                                        <p:cTn id="40" dur="2000"/>
                                        <p:tgtEl>
                                          <p:spTgt spid="14"/>
                                        </p:tgtEl>
                                      </p:cBhvr>
                                    </p:animEffect>
                                  </p:childTnLst>
                                </p:cTn>
                              </p:par>
                              <p:par>
                                <p:cTn id="41" presetID="29" presetClass="entr" presetSubtype="0" fill="hold" nodeType="withEffect">
                                  <p:stCondLst>
                                    <p:cond delay="4000"/>
                                  </p:stCondLst>
                                  <p:childTnLst>
                                    <p:set>
                                      <p:cBhvr>
                                        <p:cTn id="42" dur="1" fill="hold">
                                          <p:stCondLst>
                                            <p:cond delay="0"/>
                                          </p:stCondLst>
                                        </p:cTn>
                                        <p:tgtEl>
                                          <p:spTgt spid="13"/>
                                        </p:tgtEl>
                                        <p:attrNameLst>
                                          <p:attrName>style.visibility</p:attrName>
                                        </p:attrNameLst>
                                      </p:cBhvr>
                                      <p:to>
                                        <p:strVal val="visible"/>
                                      </p:to>
                                    </p:set>
                                    <p:anim calcmode="lin" valueType="num">
                                      <p:cBhvr>
                                        <p:cTn id="43" dur="1000" fill="hold"/>
                                        <p:tgtEl>
                                          <p:spTgt spid="13"/>
                                        </p:tgtEl>
                                        <p:attrNameLst>
                                          <p:attrName>ppt_x</p:attrName>
                                        </p:attrNameLst>
                                      </p:cBhvr>
                                      <p:tavLst>
                                        <p:tav tm="0">
                                          <p:val>
                                            <p:strVal val="#ppt_x-.2"/>
                                          </p:val>
                                        </p:tav>
                                        <p:tav tm="100000">
                                          <p:val>
                                            <p:strVal val="#ppt_x"/>
                                          </p:val>
                                        </p:tav>
                                      </p:tavLst>
                                    </p:anim>
                                    <p:anim calcmode="lin" valueType="num">
                                      <p:cBhvr>
                                        <p:cTn id="44" dur="1000" fill="hold"/>
                                        <p:tgtEl>
                                          <p:spTgt spid="13"/>
                                        </p:tgtEl>
                                        <p:attrNameLst>
                                          <p:attrName>ppt_y</p:attrName>
                                        </p:attrNameLst>
                                      </p:cBhvr>
                                      <p:tavLst>
                                        <p:tav tm="0">
                                          <p:val>
                                            <p:strVal val="#ppt_y"/>
                                          </p:val>
                                        </p:tav>
                                        <p:tav tm="100000">
                                          <p:val>
                                            <p:strVal val="#ppt_y"/>
                                          </p:val>
                                        </p:tav>
                                      </p:tavLst>
                                    </p:anim>
                                    <p:animEffect transition="in" filter="wipe(right)" prLst="gradientSize: 0.1">
                                      <p:cBhvr>
                                        <p:cTn id="45" dur="1000"/>
                                        <p:tgtEl>
                                          <p:spTgt spid="1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146" grpId="0" animBg="1"/>
      <p:bldP spid="6147" grpId="0" animBg="1"/>
      <p:bldP spid="6149" grpId="0"/>
      <p:bldP spid="10" grpId="0"/>
    </p:bld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8" name="Picture 17" descr="SAM_1293.JPG"/>
          <p:cNvPicPr>
            <a:picLocks noChangeAspect="1"/>
          </p:cNvPicPr>
          <p:nvPr/>
        </p:nvPicPr>
        <p:blipFill>
          <a:blip r:embed="rId3" cstate="print"/>
          <a:srcRect l="7895" t="18605"/>
          <a:stretch>
            <a:fillRect/>
          </a:stretch>
        </p:blipFill>
        <p:spPr>
          <a:xfrm>
            <a:off x="778265" y="4109307"/>
            <a:ext cx="3848717" cy="2659384"/>
          </a:xfrm>
          <a:prstGeom prst="rect">
            <a:avLst/>
          </a:prstGeom>
          <a:ln>
            <a:noFill/>
          </a:ln>
          <a:effectLst>
            <a:softEdge rad="112500"/>
          </a:effectLst>
        </p:spPr>
      </p:pic>
      <p:pic>
        <p:nvPicPr>
          <p:cNvPr id="10" name="Picture 9" descr="angga.jpg"/>
          <p:cNvPicPr>
            <a:picLocks noChangeAspect="1"/>
          </p:cNvPicPr>
          <p:nvPr/>
        </p:nvPicPr>
        <p:blipFill>
          <a:blip r:embed="rId4"/>
          <a:stretch>
            <a:fillRect/>
          </a:stretch>
        </p:blipFill>
        <p:spPr>
          <a:xfrm>
            <a:off x="6606322" y="336693"/>
            <a:ext cx="2279896" cy="3525229"/>
          </a:xfrm>
          <a:prstGeom prst="rect">
            <a:avLst/>
          </a:prstGeom>
          <a:ln>
            <a:noFill/>
          </a:ln>
          <a:effectLst>
            <a:softEdge rad="112500"/>
          </a:effectLst>
        </p:spPr>
      </p:pic>
      <p:sp>
        <p:nvSpPr>
          <p:cNvPr id="15364" name="Text Box 17"/>
          <p:cNvSpPr txBox="1">
            <a:spLocks noChangeArrowheads="1"/>
          </p:cNvSpPr>
          <p:nvPr/>
        </p:nvSpPr>
        <p:spPr bwMode="auto">
          <a:xfrm>
            <a:off x="4738165" y="2805046"/>
            <a:ext cx="149245" cy="351590"/>
          </a:xfrm>
          <a:prstGeom prst="rect">
            <a:avLst/>
          </a:prstGeom>
          <a:noFill/>
          <a:ln w="9525">
            <a:noFill/>
            <a:miter lim="800000"/>
            <a:headEnd/>
            <a:tailEnd/>
          </a:ln>
        </p:spPr>
        <p:txBody>
          <a:bodyPr wrap="none" lIns="73869" tIns="36935" rIns="73869" bIns="36935">
            <a:spAutoFit/>
          </a:bodyPr>
          <a:lstStyle/>
          <a:p>
            <a:pPr defTabSz="912000"/>
            <a:endParaRPr lang="id-ID" dirty="0"/>
          </a:p>
        </p:txBody>
      </p:sp>
      <p:sp>
        <p:nvSpPr>
          <p:cNvPr id="6150" name="WordArt 19"/>
          <p:cNvSpPr>
            <a:spLocks noChangeArrowheads="1" noChangeShapeType="1" noTextEdit="1"/>
          </p:cNvSpPr>
          <p:nvPr/>
        </p:nvSpPr>
        <p:spPr bwMode="auto">
          <a:xfrm>
            <a:off x="1712973" y="398561"/>
            <a:ext cx="5208562" cy="683052"/>
          </a:xfrm>
          <a:prstGeom prst="rect">
            <a:avLst/>
          </a:prstGeom>
        </p:spPr>
        <p:txBody>
          <a:bodyPr wrap="none" lIns="73884" tIns="36942" rIns="73884" bIns="36942" fromWordArt="1">
            <a:prstTxWarp prst="textPlain">
              <a:avLst>
                <a:gd name="adj" fmla="val 50000"/>
              </a:avLst>
            </a:prstTxWarp>
          </a:bodyPr>
          <a:lstStyle/>
          <a:p>
            <a:pPr algn="ctr"/>
            <a:r>
              <a:rPr lang="id-ID" sz="2900" kern="10" dirty="0">
                <a:ln w="9525">
                  <a:solidFill>
                    <a:srgbClr val="000000"/>
                  </a:solidFill>
                  <a:round/>
                  <a:headEnd/>
                  <a:tailEnd/>
                </a:ln>
                <a:solidFill>
                  <a:srgbClr val="FFFF00"/>
                </a:solidFill>
                <a:latin typeface="Arial Black"/>
              </a:rPr>
              <a:t>Hargailah dia apa adanya</a:t>
            </a:r>
          </a:p>
        </p:txBody>
      </p:sp>
      <p:sp>
        <p:nvSpPr>
          <p:cNvPr id="6151" name="WordArt 20"/>
          <p:cNvSpPr>
            <a:spLocks noChangeArrowheads="1" noChangeShapeType="1"/>
          </p:cNvSpPr>
          <p:nvPr/>
        </p:nvSpPr>
        <p:spPr bwMode="auto">
          <a:xfrm>
            <a:off x="276128" y="151178"/>
            <a:ext cx="1381864" cy="1236914"/>
          </a:xfrm>
          <a:prstGeom prst="rect">
            <a:avLst/>
          </a:prstGeom>
        </p:spPr>
        <p:txBody>
          <a:bodyPr wrap="none" lIns="73884" tIns="36942" rIns="73884" bIns="36942" fromWordArt="1">
            <a:prstTxWarp prst="textDeflateBottom">
              <a:avLst>
                <a:gd name="adj" fmla="val 100000"/>
              </a:avLst>
            </a:prstTxWarp>
            <a:scene3d>
              <a:camera prst="legacyPerspectiveFront">
                <a:rot lat="19799980" lon="19439992" rev="0"/>
              </a:camera>
              <a:lightRig rig="legacyNormal2" dir="t"/>
            </a:scene3d>
            <a:sp3d extrusionH="354000" prstMaterial="legacyMatte">
              <a:extrusionClr>
                <a:srgbClr val="939676"/>
              </a:extrusionClr>
            </a:sp3d>
          </a:bodyPr>
          <a:lstStyle/>
          <a:p>
            <a:pPr algn="ctr"/>
            <a:r>
              <a:rPr lang="id-ID" sz="1500" kern="10" dirty="0">
                <a:ln w="9525">
                  <a:round/>
                  <a:headEnd/>
                  <a:tailEnd/>
                </a:ln>
                <a:solidFill>
                  <a:srgbClr val="00B0F0"/>
                </a:solidFill>
                <a:latin typeface="Impact"/>
              </a:rPr>
              <a:t>8</a:t>
            </a:r>
          </a:p>
        </p:txBody>
      </p:sp>
      <p:sp>
        <p:nvSpPr>
          <p:cNvPr id="6152" name="Rectangle 21"/>
          <p:cNvSpPr>
            <a:spLocks noChangeArrowheads="1"/>
          </p:cNvSpPr>
          <p:nvPr/>
        </p:nvSpPr>
        <p:spPr bwMode="auto">
          <a:xfrm>
            <a:off x="228478" y="1449939"/>
            <a:ext cx="6377830" cy="1793525"/>
          </a:xfrm>
          <a:prstGeom prst="rect">
            <a:avLst/>
          </a:prstGeom>
          <a:noFill/>
          <a:ln w="9525">
            <a:noFill/>
            <a:miter lim="800000"/>
            <a:headEnd/>
            <a:tailEnd/>
          </a:ln>
        </p:spPr>
        <p:txBody>
          <a:bodyPr lIns="91413" tIns="45708" rIns="91413" bIns="45708"/>
          <a:lstStyle/>
          <a:p>
            <a:pPr marL="434836" indent="-339916" algn="just" defTabSz="912000"/>
            <a:r>
              <a:rPr lang="en-US" sz="2400" dirty="0"/>
              <a:t>	</a:t>
            </a:r>
            <a:r>
              <a:rPr lang="en-US" sz="2400" dirty="0" err="1"/>
              <a:t>Menerima</a:t>
            </a:r>
            <a:r>
              <a:rPr lang="en-US" sz="2400" dirty="0"/>
              <a:t> </a:t>
            </a:r>
            <a:r>
              <a:rPr lang="en-US" sz="2400" dirty="0" err="1"/>
              <a:t>apa</a:t>
            </a:r>
            <a:r>
              <a:rPr lang="en-US" sz="2400" dirty="0"/>
              <a:t> </a:t>
            </a:r>
            <a:r>
              <a:rPr lang="en-US" sz="2400" dirty="0" err="1"/>
              <a:t>adanya</a:t>
            </a:r>
            <a:r>
              <a:rPr lang="en-US" sz="2400" dirty="0"/>
              <a:t> </a:t>
            </a:r>
            <a:r>
              <a:rPr lang="en-US" sz="2400" dirty="0" err="1"/>
              <a:t>sahabatmu</a:t>
            </a:r>
            <a:r>
              <a:rPr lang="en-US" sz="2400" dirty="0"/>
              <a:t> </a:t>
            </a:r>
            <a:r>
              <a:rPr lang="en-US" sz="2400" dirty="0" err="1"/>
              <a:t>jangan</a:t>
            </a:r>
            <a:r>
              <a:rPr lang="en-US" sz="2400" dirty="0"/>
              <a:t> </a:t>
            </a:r>
            <a:r>
              <a:rPr lang="en-US" sz="2400" dirty="0" err="1"/>
              <a:t>menuntut</a:t>
            </a:r>
            <a:r>
              <a:rPr lang="en-US" sz="2400" dirty="0"/>
              <a:t> </a:t>
            </a:r>
            <a:r>
              <a:rPr lang="en-US" sz="2400" dirty="0" err="1"/>
              <a:t>sahabat</a:t>
            </a:r>
            <a:r>
              <a:rPr lang="en-US" sz="2400" dirty="0"/>
              <a:t> </a:t>
            </a:r>
            <a:r>
              <a:rPr lang="en-US" sz="2400" dirty="0" err="1"/>
              <a:t>kita</a:t>
            </a:r>
            <a:r>
              <a:rPr lang="en-US" sz="2400" dirty="0"/>
              <a:t> </a:t>
            </a:r>
            <a:r>
              <a:rPr lang="en-US" sz="2400" dirty="0" err="1"/>
              <a:t>untuk</a:t>
            </a:r>
            <a:r>
              <a:rPr lang="en-US" sz="2400" dirty="0"/>
              <a:t> </a:t>
            </a:r>
            <a:r>
              <a:rPr lang="en-US" sz="2400" dirty="0" err="1"/>
              <a:t>bereaksi</a:t>
            </a:r>
            <a:r>
              <a:rPr lang="en-US" sz="2400" dirty="0"/>
              <a:t> </a:t>
            </a:r>
            <a:r>
              <a:rPr lang="en-US" sz="2400" dirty="0" err="1"/>
              <a:t>dengan</a:t>
            </a:r>
            <a:r>
              <a:rPr lang="en-US" sz="2400" dirty="0"/>
              <a:t> </a:t>
            </a:r>
            <a:r>
              <a:rPr lang="en-US" sz="2400" dirty="0" err="1"/>
              <a:t>cara</a:t>
            </a:r>
            <a:r>
              <a:rPr lang="en-US" sz="2400" dirty="0"/>
              <a:t> yang </a:t>
            </a:r>
            <a:r>
              <a:rPr lang="en-US" sz="2400" dirty="0" err="1"/>
              <a:t>sama</a:t>
            </a:r>
            <a:r>
              <a:rPr lang="en-US" sz="2400" dirty="0"/>
              <a:t> </a:t>
            </a:r>
            <a:r>
              <a:rPr lang="en-US" sz="2400" dirty="0" err="1"/>
              <a:t>seperti</a:t>
            </a:r>
            <a:r>
              <a:rPr lang="en-US" sz="2400" dirty="0"/>
              <a:t> yang </a:t>
            </a:r>
            <a:r>
              <a:rPr lang="en-US" sz="2400" dirty="0" err="1"/>
              <a:t>biasa</a:t>
            </a:r>
            <a:r>
              <a:rPr lang="en-US" sz="2400" dirty="0"/>
              <a:t> </a:t>
            </a:r>
            <a:r>
              <a:rPr lang="en-US" sz="2400" dirty="0" err="1"/>
              <a:t>kita</a:t>
            </a:r>
            <a:r>
              <a:rPr lang="en-US" sz="2400" dirty="0"/>
              <a:t> </a:t>
            </a:r>
            <a:r>
              <a:rPr lang="en-US" sz="2400" dirty="0" err="1"/>
              <a:t>lakukan</a:t>
            </a:r>
            <a:r>
              <a:rPr lang="en-US" sz="2400" dirty="0"/>
              <a:t>. </a:t>
            </a:r>
            <a:endParaRPr lang="id-ID" sz="2400" dirty="0"/>
          </a:p>
          <a:p>
            <a:pPr marL="434836" indent="-339916" algn="just" defTabSz="912000"/>
            <a:endParaRPr lang="en-US" sz="2400" dirty="0"/>
          </a:p>
          <a:p>
            <a:pPr marL="434836" indent="-339916" algn="just" defTabSz="912000"/>
            <a:r>
              <a:rPr lang="en-US" sz="2400" dirty="0"/>
              <a:t>	</a:t>
            </a:r>
          </a:p>
        </p:txBody>
      </p:sp>
      <p:pic>
        <p:nvPicPr>
          <p:cNvPr id="15" name="Picture 14" descr="1380864945996.jpg"/>
          <p:cNvPicPr>
            <a:picLocks noChangeAspect="1"/>
          </p:cNvPicPr>
          <p:nvPr/>
        </p:nvPicPr>
        <p:blipFill>
          <a:blip r:embed="rId5" cstate="print"/>
          <a:stretch>
            <a:fillRect/>
          </a:stretch>
        </p:blipFill>
        <p:spPr>
          <a:xfrm>
            <a:off x="4956872" y="4109308"/>
            <a:ext cx="3838911" cy="2597537"/>
          </a:xfrm>
          <a:prstGeom prst="rect">
            <a:avLst/>
          </a:prstGeom>
          <a:ln>
            <a:noFill/>
          </a:ln>
          <a:effectLst>
            <a:softEdge rad="112500"/>
          </a:effectLst>
        </p:spPr>
      </p:pic>
      <p:sp>
        <p:nvSpPr>
          <p:cNvPr id="16" name="Rectangle 21"/>
          <p:cNvSpPr>
            <a:spLocks noChangeArrowheads="1"/>
          </p:cNvSpPr>
          <p:nvPr/>
        </p:nvSpPr>
        <p:spPr bwMode="auto">
          <a:xfrm>
            <a:off x="228478" y="3119772"/>
            <a:ext cx="8137231" cy="989531"/>
          </a:xfrm>
          <a:prstGeom prst="rect">
            <a:avLst/>
          </a:prstGeom>
          <a:noFill/>
          <a:ln w="9525">
            <a:noFill/>
            <a:miter lim="800000"/>
            <a:headEnd/>
            <a:tailEnd/>
          </a:ln>
        </p:spPr>
        <p:txBody>
          <a:bodyPr lIns="91413" tIns="45708" rIns="91413" bIns="45708"/>
          <a:lstStyle/>
          <a:p>
            <a:pPr marL="434836" indent="-339916" algn="just" defTabSz="912000"/>
            <a:r>
              <a:rPr lang="en-US" sz="2400" dirty="0"/>
              <a:t>	</a:t>
            </a:r>
            <a:r>
              <a:rPr lang="en-US" sz="2400" dirty="0" err="1"/>
              <a:t>Hargailah</a:t>
            </a:r>
            <a:r>
              <a:rPr lang="en-US" sz="2400" dirty="0"/>
              <a:t> </a:t>
            </a:r>
            <a:r>
              <a:rPr lang="en-US" sz="2400" dirty="0" err="1"/>
              <a:t>dia</a:t>
            </a:r>
            <a:r>
              <a:rPr lang="en-US" sz="2400" dirty="0"/>
              <a:t> </a:t>
            </a:r>
            <a:r>
              <a:rPr lang="en-US" sz="2400" dirty="0" err="1"/>
              <a:t>apa</a:t>
            </a:r>
            <a:r>
              <a:rPr lang="en-US" sz="2400" dirty="0"/>
              <a:t> </a:t>
            </a:r>
            <a:r>
              <a:rPr lang="en-US" sz="2400" dirty="0" err="1"/>
              <a:t>adanya</a:t>
            </a:r>
            <a:r>
              <a:rPr lang="en-US" sz="2400" dirty="0"/>
              <a:t> </a:t>
            </a:r>
            <a:r>
              <a:rPr lang="en-US" sz="2400" dirty="0" err="1"/>
              <a:t>termasuk</a:t>
            </a:r>
            <a:r>
              <a:rPr lang="en-US" sz="2400" dirty="0"/>
              <a:t> </a:t>
            </a:r>
            <a:r>
              <a:rPr lang="en-US" sz="2400" dirty="0" err="1"/>
              <a:t>juga</a:t>
            </a:r>
            <a:r>
              <a:rPr lang="en-US" sz="2400" dirty="0"/>
              <a:t> </a:t>
            </a:r>
            <a:r>
              <a:rPr lang="en-US" sz="2400" dirty="0" err="1"/>
              <a:t>keputusan</a:t>
            </a:r>
            <a:r>
              <a:rPr lang="en-US" sz="2400" dirty="0"/>
              <a:t> yang </a:t>
            </a:r>
            <a:r>
              <a:rPr lang="id-ID" sz="2400" dirty="0"/>
              <a:t>d</a:t>
            </a:r>
            <a:r>
              <a:rPr lang="en-US" sz="2400" dirty="0" err="1"/>
              <a:t>ia</a:t>
            </a:r>
            <a:r>
              <a:rPr lang="en-US" sz="2400" dirty="0"/>
              <a:t> </a:t>
            </a:r>
            <a:r>
              <a:rPr lang="en-US" sz="2400" dirty="0" err="1"/>
              <a:t>ambil</a:t>
            </a:r>
            <a:r>
              <a:rPr lang="en-US" sz="2400" dirty="0"/>
              <a:t> yang </a:t>
            </a:r>
            <a:r>
              <a:rPr lang="en-US" sz="2400" dirty="0" err="1"/>
              <a:t>mungkin</a:t>
            </a:r>
            <a:r>
              <a:rPr lang="id-ID" sz="2400" dirty="0"/>
              <a:t> </a:t>
            </a:r>
            <a:r>
              <a:rPr lang="en-US" sz="2400" dirty="0" err="1"/>
              <a:t>tidak</a:t>
            </a:r>
            <a:r>
              <a:rPr lang="en-US" sz="2400" dirty="0"/>
              <a:t> </a:t>
            </a:r>
            <a:r>
              <a:rPr lang="en-US" sz="2400" dirty="0" err="1"/>
              <a:t>sesuai</a:t>
            </a:r>
            <a:r>
              <a:rPr lang="en-US" sz="2400" dirty="0"/>
              <a:t> </a:t>
            </a:r>
            <a:r>
              <a:rPr lang="id-ID" sz="2400" dirty="0"/>
              <a:t>dgn </a:t>
            </a:r>
            <a:r>
              <a:rPr lang="en-US" sz="2400" dirty="0" err="1"/>
              <a:t>kehendak</a:t>
            </a:r>
            <a:r>
              <a:rPr lang="en-US" sz="2400" dirty="0"/>
              <a:t> </a:t>
            </a:r>
            <a:r>
              <a:rPr lang="en-US" sz="2400" dirty="0" err="1"/>
              <a:t>kita</a:t>
            </a:r>
            <a:r>
              <a:rPr lang="en-US" sz="2400" dirty="0"/>
              <a:t>.</a:t>
            </a: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2" fill="hold" grpId="0" nodeType="withEffect">
                                  <p:stCondLst>
                                    <p:cond delay="0"/>
                                  </p:stCondLst>
                                  <p:childTnLst>
                                    <p:set>
                                      <p:cBhvr>
                                        <p:cTn id="6" dur="1" fill="hold">
                                          <p:stCondLst>
                                            <p:cond delay="0"/>
                                          </p:stCondLst>
                                        </p:cTn>
                                        <p:tgtEl>
                                          <p:spTgt spid="6150"/>
                                        </p:tgtEl>
                                        <p:attrNameLst>
                                          <p:attrName>style.visibility</p:attrName>
                                        </p:attrNameLst>
                                      </p:cBhvr>
                                      <p:to>
                                        <p:strVal val="visible"/>
                                      </p:to>
                                    </p:set>
                                    <p:anim calcmode="lin" valueType="num">
                                      <p:cBhvr additive="base">
                                        <p:cTn id="7" dur="1000" fill="hold"/>
                                        <p:tgtEl>
                                          <p:spTgt spid="6150"/>
                                        </p:tgtEl>
                                        <p:attrNameLst>
                                          <p:attrName>ppt_x</p:attrName>
                                        </p:attrNameLst>
                                      </p:cBhvr>
                                      <p:tavLst>
                                        <p:tav tm="0">
                                          <p:val>
                                            <p:strVal val="1+#ppt_w/2"/>
                                          </p:val>
                                        </p:tav>
                                        <p:tav tm="100000">
                                          <p:val>
                                            <p:strVal val="#ppt_x"/>
                                          </p:val>
                                        </p:tav>
                                      </p:tavLst>
                                    </p:anim>
                                    <p:anim calcmode="lin" valueType="num">
                                      <p:cBhvr additive="base">
                                        <p:cTn id="8" dur="1000" fill="hold"/>
                                        <p:tgtEl>
                                          <p:spTgt spid="6150"/>
                                        </p:tgtEl>
                                        <p:attrNameLst>
                                          <p:attrName>ppt_y</p:attrName>
                                        </p:attrNameLst>
                                      </p:cBhvr>
                                      <p:tavLst>
                                        <p:tav tm="0">
                                          <p:val>
                                            <p:strVal val="#ppt_y"/>
                                          </p:val>
                                        </p:tav>
                                        <p:tav tm="100000">
                                          <p:val>
                                            <p:strVal val="#ppt_y"/>
                                          </p:val>
                                        </p:tav>
                                      </p:tavLst>
                                    </p:anim>
                                  </p:childTnLst>
                                  <p:subTnLst>
                                    <p:audio>
                                      <p:cMediaNode>
                                        <p:cTn display="0" masterRel="sameClick">
                                          <p:stCondLst>
                                            <p:cond evt="begin" delay="0">
                                              <p:tn val="5"/>
                                            </p:cond>
                                          </p:stCondLst>
                                          <p:endCondLst>
                                            <p:cond evt="onStopAudio" delay="0">
                                              <p:tgtEl>
                                                <p:sldTgt/>
                                              </p:tgtEl>
                                            </p:cond>
                                          </p:endCondLst>
                                        </p:cTn>
                                        <p:tgtEl>
                                          <p:sndTgt r:embed="rId2" name="coin.wav" builtIn="1"/>
                                        </p:tgtEl>
                                      </p:cMediaNode>
                                    </p:audio>
                                  </p:subTnLst>
                                </p:cTn>
                              </p:par>
                              <p:par>
                                <p:cTn id="9" presetID="2" presetClass="entr" presetSubtype="2" fill="hold" grpId="0" nodeType="withEffect">
                                  <p:stCondLst>
                                    <p:cond delay="0"/>
                                  </p:stCondLst>
                                  <p:childTnLst>
                                    <p:set>
                                      <p:cBhvr>
                                        <p:cTn id="10" dur="1" fill="hold">
                                          <p:stCondLst>
                                            <p:cond delay="0"/>
                                          </p:stCondLst>
                                        </p:cTn>
                                        <p:tgtEl>
                                          <p:spTgt spid="6151"/>
                                        </p:tgtEl>
                                        <p:attrNameLst>
                                          <p:attrName>style.visibility</p:attrName>
                                        </p:attrNameLst>
                                      </p:cBhvr>
                                      <p:to>
                                        <p:strVal val="visible"/>
                                      </p:to>
                                    </p:set>
                                    <p:anim calcmode="lin" valueType="num">
                                      <p:cBhvr additive="base">
                                        <p:cTn id="11" dur="1000" fill="hold"/>
                                        <p:tgtEl>
                                          <p:spTgt spid="6151"/>
                                        </p:tgtEl>
                                        <p:attrNameLst>
                                          <p:attrName>ppt_x</p:attrName>
                                        </p:attrNameLst>
                                      </p:cBhvr>
                                      <p:tavLst>
                                        <p:tav tm="0">
                                          <p:val>
                                            <p:strVal val="1+#ppt_w/2"/>
                                          </p:val>
                                        </p:tav>
                                        <p:tav tm="100000">
                                          <p:val>
                                            <p:strVal val="#ppt_x"/>
                                          </p:val>
                                        </p:tav>
                                      </p:tavLst>
                                    </p:anim>
                                    <p:anim calcmode="lin" valueType="num">
                                      <p:cBhvr additive="base">
                                        <p:cTn id="12" dur="1000" fill="hold"/>
                                        <p:tgtEl>
                                          <p:spTgt spid="6151"/>
                                        </p:tgtEl>
                                        <p:attrNameLst>
                                          <p:attrName>ppt_y</p:attrName>
                                        </p:attrNameLst>
                                      </p:cBhvr>
                                      <p:tavLst>
                                        <p:tav tm="0">
                                          <p:val>
                                            <p:strVal val="#ppt_y"/>
                                          </p:val>
                                        </p:tav>
                                        <p:tav tm="100000">
                                          <p:val>
                                            <p:strVal val="#ppt_y"/>
                                          </p:val>
                                        </p:tav>
                                      </p:tavLst>
                                    </p:anim>
                                  </p:childTnLst>
                                  <p:subTnLst>
                                    <p:audio>
                                      <p:cMediaNode>
                                        <p:cTn display="0" masterRel="sameClick">
                                          <p:stCondLst>
                                            <p:cond evt="begin" delay="0">
                                              <p:tn val="9"/>
                                            </p:cond>
                                          </p:stCondLst>
                                          <p:endCondLst>
                                            <p:cond evt="onStopAudio" delay="0">
                                              <p:tgtEl>
                                                <p:sldTgt/>
                                              </p:tgtEl>
                                            </p:cond>
                                          </p:endCondLst>
                                        </p:cTn>
                                        <p:tgtEl>
                                          <p:sndTgt r:embed="rId2" name="coin.wav" builtIn="1"/>
                                        </p:tgtEl>
                                      </p:cMediaNode>
                                    </p:audio>
                                  </p:subTnLst>
                                </p:cTn>
                              </p:par>
                            </p:childTnLst>
                          </p:cTn>
                        </p:par>
                      </p:childTnLst>
                    </p:cTn>
                  </p:par>
                  <p:par>
                    <p:cTn id="13" fill="hold">
                      <p:stCondLst>
                        <p:cond delay="indefinite"/>
                      </p:stCondLst>
                      <p:childTnLst>
                        <p:par>
                          <p:cTn id="14" fill="hold">
                            <p:stCondLst>
                              <p:cond delay="0"/>
                            </p:stCondLst>
                            <p:childTnLst>
                              <p:par>
                                <p:cTn id="15" presetID="54" presetClass="entr" presetSubtype="0" accel="100000" fill="hold" grpId="0" nodeType="clickEffect">
                                  <p:stCondLst>
                                    <p:cond delay="0"/>
                                  </p:stCondLst>
                                  <p:childTnLst>
                                    <p:set>
                                      <p:cBhvr>
                                        <p:cTn id="16" dur="1" fill="hold">
                                          <p:stCondLst>
                                            <p:cond delay="0"/>
                                          </p:stCondLst>
                                        </p:cTn>
                                        <p:tgtEl>
                                          <p:spTgt spid="6152"/>
                                        </p:tgtEl>
                                        <p:attrNameLst>
                                          <p:attrName>style.visibility</p:attrName>
                                        </p:attrNameLst>
                                      </p:cBhvr>
                                      <p:to>
                                        <p:strVal val="visible"/>
                                      </p:to>
                                    </p:set>
                                    <p:anim calcmode="lin" valueType="num">
                                      <p:cBhvr>
                                        <p:cTn id="17" dur="1000" fill="hold"/>
                                        <p:tgtEl>
                                          <p:spTgt spid="6152"/>
                                        </p:tgtEl>
                                        <p:attrNameLst>
                                          <p:attrName>ppt_w</p:attrName>
                                        </p:attrNameLst>
                                      </p:cBhvr>
                                      <p:tavLst>
                                        <p:tav tm="0">
                                          <p:val>
                                            <p:strVal val="#ppt_w*0.05"/>
                                          </p:val>
                                        </p:tav>
                                        <p:tav tm="100000">
                                          <p:val>
                                            <p:strVal val="#ppt_w"/>
                                          </p:val>
                                        </p:tav>
                                      </p:tavLst>
                                    </p:anim>
                                    <p:anim calcmode="lin" valueType="num">
                                      <p:cBhvr>
                                        <p:cTn id="18" dur="1000" fill="hold"/>
                                        <p:tgtEl>
                                          <p:spTgt spid="6152"/>
                                        </p:tgtEl>
                                        <p:attrNameLst>
                                          <p:attrName>ppt_h</p:attrName>
                                        </p:attrNameLst>
                                      </p:cBhvr>
                                      <p:tavLst>
                                        <p:tav tm="0">
                                          <p:val>
                                            <p:strVal val="#ppt_h"/>
                                          </p:val>
                                        </p:tav>
                                        <p:tav tm="100000">
                                          <p:val>
                                            <p:strVal val="#ppt_h"/>
                                          </p:val>
                                        </p:tav>
                                      </p:tavLst>
                                    </p:anim>
                                    <p:anim calcmode="lin" valueType="num">
                                      <p:cBhvr>
                                        <p:cTn id="19" dur="1000" fill="hold"/>
                                        <p:tgtEl>
                                          <p:spTgt spid="6152"/>
                                        </p:tgtEl>
                                        <p:attrNameLst>
                                          <p:attrName>ppt_x</p:attrName>
                                        </p:attrNameLst>
                                      </p:cBhvr>
                                      <p:tavLst>
                                        <p:tav tm="0">
                                          <p:val>
                                            <p:strVal val="#ppt_x-.2"/>
                                          </p:val>
                                        </p:tav>
                                        <p:tav tm="100000">
                                          <p:val>
                                            <p:strVal val="#ppt_x"/>
                                          </p:val>
                                        </p:tav>
                                      </p:tavLst>
                                    </p:anim>
                                    <p:anim calcmode="lin" valueType="num">
                                      <p:cBhvr>
                                        <p:cTn id="20" dur="1000" fill="hold"/>
                                        <p:tgtEl>
                                          <p:spTgt spid="6152"/>
                                        </p:tgtEl>
                                        <p:attrNameLst>
                                          <p:attrName>ppt_y</p:attrName>
                                        </p:attrNameLst>
                                      </p:cBhvr>
                                      <p:tavLst>
                                        <p:tav tm="0">
                                          <p:val>
                                            <p:strVal val="#ppt_y"/>
                                          </p:val>
                                        </p:tav>
                                        <p:tav tm="100000">
                                          <p:val>
                                            <p:strVal val="#ppt_y"/>
                                          </p:val>
                                        </p:tav>
                                      </p:tavLst>
                                    </p:anim>
                                    <p:animEffect transition="in" filter="fade">
                                      <p:cBhvr>
                                        <p:cTn id="21" dur="1000"/>
                                        <p:tgtEl>
                                          <p:spTgt spid="6152"/>
                                        </p:tgtEl>
                                      </p:cBhvr>
                                    </p:animEffect>
                                  </p:childTnLst>
                                </p:cTn>
                              </p:par>
                              <p:par>
                                <p:cTn id="22" presetID="30" presetClass="entr" presetSubtype="0" fill="hold" nodeType="withEffect">
                                  <p:stCondLst>
                                    <p:cond delay="2000"/>
                                  </p:stCondLst>
                                  <p:childTnLst>
                                    <p:set>
                                      <p:cBhvr>
                                        <p:cTn id="23" dur="1" fill="hold">
                                          <p:stCondLst>
                                            <p:cond delay="0"/>
                                          </p:stCondLst>
                                        </p:cTn>
                                        <p:tgtEl>
                                          <p:spTgt spid="10"/>
                                        </p:tgtEl>
                                        <p:attrNameLst>
                                          <p:attrName>style.visibility</p:attrName>
                                        </p:attrNameLst>
                                      </p:cBhvr>
                                      <p:to>
                                        <p:strVal val="visible"/>
                                      </p:to>
                                    </p:set>
                                    <p:animEffect transition="in" filter="fade">
                                      <p:cBhvr>
                                        <p:cTn id="24" dur="800" decel="100000"/>
                                        <p:tgtEl>
                                          <p:spTgt spid="10"/>
                                        </p:tgtEl>
                                      </p:cBhvr>
                                    </p:animEffect>
                                    <p:anim calcmode="lin" valueType="num">
                                      <p:cBhvr>
                                        <p:cTn id="25" dur="800" decel="100000" fill="hold"/>
                                        <p:tgtEl>
                                          <p:spTgt spid="10"/>
                                        </p:tgtEl>
                                        <p:attrNameLst>
                                          <p:attrName>style.rotation</p:attrName>
                                        </p:attrNameLst>
                                      </p:cBhvr>
                                      <p:tavLst>
                                        <p:tav tm="0">
                                          <p:val>
                                            <p:fltVal val="-90"/>
                                          </p:val>
                                        </p:tav>
                                        <p:tav tm="100000">
                                          <p:val>
                                            <p:fltVal val="0"/>
                                          </p:val>
                                        </p:tav>
                                      </p:tavLst>
                                    </p:anim>
                                    <p:anim calcmode="lin" valueType="num">
                                      <p:cBhvr>
                                        <p:cTn id="26" dur="800" decel="100000" fill="hold"/>
                                        <p:tgtEl>
                                          <p:spTgt spid="10"/>
                                        </p:tgtEl>
                                        <p:attrNameLst>
                                          <p:attrName>ppt_x</p:attrName>
                                        </p:attrNameLst>
                                      </p:cBhvr>
                                      <p:tavLst>
                                        <p:tav tm="0">
                                          <p:val>
                                            <p:strVal val="#ppt_x+0.4"/>
                                          </p:val>
                                        </p:tav>
                                        <p:tav tm="100000">
                                          <p:val>
                                            <p:strVal val="#ppt_x-0.05"/>
                                          </p:val>
                                        </p:tav>
                                      </p:tavLst>
                                    </p:anim>
                                    <p:anim calcmode="lin" valueType="num">
                                      <p:cBhvr>
                                        <p:cTn id="27" dur="800" decel="100000" fill="hold"/>
                                        <p:tgtEl>
                                          <p:spTgt spid="10"/>
                                        </p:tgtEl>
                                        <p:attrNameLst>
                                          <p:attrName>ppt_y</p:attrName>
                                        </p:attrNameLst>
                                      </p:cBhvr>
                                      <p:tavLst>
                                        <p:tav tm="0">
                                          <p:val>
                                            <p:strVal val="#ppt_y-0.4"/>
                                          </p:val>
                                        </p:tav>
                                        <p:tav tm="100000">
                                          <p:val>
                                            <p:strVal val="#ppt_y+0.1"/>
                                          </p:val>
                                        </p:tav>
                                      </p:tavLst>
                                    </p:anim>
                                    <p:anim calcmode="lin" valueType="num">
                                      <p:cBhvr>
                                        <p:cTn id="28" dur="200" accel="100000" fill="hold">
                                          <p:stCondLst>
                                            <p:cond delay="800"/>
                                          </p:stCondLst>
                                        </p:cTn>
                                        <p:tgtEl>
                                          <p:spTgt spid="10"/>
                                        </p:tgtEl>
                                        <p:attrNameLst>
                                          <p:attrName>ppt_x</p:attrName>
                                        </p:attrNameLst>
                                      </p:cBhvr>
                                      <p:tavLst>
                                        <p:tav tm="0">
                                          <p:val>
                                            <p:strVal val="#ppt_x-0.05"/>
                                          </p:val>
                                        </p:tav>
                                        <p:tav tm="100000">
                                          <p:val>
                                            <p:strVal val="#ppt_x"/>
                                          </p:val>
                                        </p:tav>
                                      </p:tavLst>
                                    </p:anim>
                                    <p:anim calcmode="lin" valueType="num">
                                      <p:cBhvr>
                                        <p:cTn id="29" dur="200" accel="100000" fill="hold">
                                          <p:stCondLst>
                                            <p:cond delay="800"/>
                                          </p:stCondLst>
                                        </p:cTn>
                                        <p:tgtEl>
                                          <p:spTgt spid="10"/>
                                        </p:tgtEl>
                                        <p:attrNameLst>
                                          <p:attrName>ppt_y</p:attrName>
                                        </p:attrNameLst>
                                      </p:cBhvr>
                                      <p:tavLst>
                                        <p:tav tm="0">
                                          <p:val>
                                            <p:strVal val="#ppt_y+0.1"/>
                                          </p:val>
                                        </p:tav>
                                        <p:tav tm="100000">
                                          <p:val>
                                            <p:strVal val="#ppt_y"/>
                                          </p:val>
                                        </p:tav>
                                      </p:tavLst>
                                    </p:anim>
                                  </p:childTnLst>
                                </p:cTn>
                              </p:par>
                            </p:childTnLst>
                          </p:cTn>
                        </p:par>
                      </p:childTnLst>
                    </p:cTn>
                  </p:par>
                  <p:par>
                    <p:cTn id="30" fill="hold">
                      <p:stCondLst>
                        <p:cond delay="indefinite"/>
                      </p:stCondLst>
                      <p:childTnLst>
                        <p:par>
                          <p:cTn id="31" fill="hold">
                            <p:stCondLst>
                              <p:cond delay="0"/>
                            </p:stCondLst>
                            <p:childTnLst>
                              <p:par>
                                <p:cTn id="32" presetID="54" presetClass="entr" presetSubtype="0" accel="100000" fill="hold" grpId="0" nodeType="clickEffect">
                                  <p:stCondLst>
                                    <p:cond delay="0"/>
                                  </p:stCondLst>
                                  <p:childTnLst>
                                    <p:set>
                                      <p:cBhvr>
                                        <p:cTn id="33" dur="1" fill="hold">
                                          <p:stCondLst>
                                            <p:cond delay="0"/>
                                          </p:stCondLst>
                                        </p:cTn>
                                        <p:tgtEl>
                                          <p:spTgt spid="16"/>
                                        </p:tgtEl>
                                        <p:attrNameLst>
                                          <p:attrName>style.visibility</p:attrName>
                                        </p:attrNameLst>
                                      </p:cBhvr>
                                      <p:to>
                                        <p:strVal val="visible"/>
                                      </p:to>
                                    </p:set>
                                    <p:anim calcmode="lin" valueType="num">
                                      <p:cBhvr>
                                        <p:cTn id="34" dur="1000" fill="hold"/>
                                        <p:tgtEl>
                                          <p:spTgt spid="16"/>
                                        </p:tgtEl>
                                        <p:attrNameLst>
                                          <p:attrName>ppt_w</p:attrName>
                                        </p:attrNameLst>
                                      </p:cBhvr>
                                      <p:tavLst>
                                        <p:tav tm="0">
                                          <p:val>
                                            <p:strVal val="#ppt_w*0.05"/>
                                          </p:val>
                                        </p:tav>
                                        <p:tav tm="100000">
                                          <p:val>
                                            <p:strVal val="#ppt_w"/>
                                          </p:val>
                                        </p:tav>
                                      </p:tavLst>
                                    </p:anim>
                                    <p:anim calcmode="lin" valueType="num">
                                      <p:cBhvr>
                                        <p:cTn id="35" dur="1000" fill="hold"/>
                                        <p:tgtEl>
                                          <p:spTgt spid="16"/>
                                        </p:tgtEl>
                                        <p:attrNameLst>
                                          <p:attrName>ppt_h</p:attrName>
                                        </p:attrNameLst>
                                      </p:cBhvr>
                                      <p:tavLst>
                                        <p:tav tm="0">
                                          <p:val>
                                            <p:strVal val="#ppt_h"/>
                                          </p:val>
                                        </p:tav>
                                        <p:tav tm="100000">
                                          <p:val>
                                            <p:strVal val="#ppt_h"/>
                                          </p:val>
                                        </p:tav>
                                      </p:tavLst>
                                    </p:anim>
                                    <p:anim calcmode="lin" valueType="num">
                                      <p:cBhvr>
                                        <p:cTn id="36" dur="1000" fill="hold"/>
                                        <p:tgtEl>
                                          <p:spTgt spid="16"/>
                                        </p:tgtEl>
                                        <p:attrNameLst>
                                          <p:attrName>ppt_x</p:attrName>
                                        </p:attrNameLst>
                                      </p:cBhvr>
                                      <p:tavLst>
                                        <p:tav tm="0">
                                          <p:val>
                                            <p:strVal val="#ppt_x-.2"/>
                                          </p:val>
                                        </p:tav>
                                        <p:tav tm="100000">
                                          <p:val>
                                            <p:strVal val="#ppt_x"/>
                                          </p:val>
                                        </p:tav>
                                      </p:tavLst>
                                    </p:anim>
                                    <p:anim calcmode="lin" valueType="num">
                                      <p:cBhvr>
                                        <p:cTn id="37" dur="1000" fill="hold"/>
                                        <p:tgtEl>
                                          <p:spTgt spid="16"/>
                                        </p:tgtEl>
                                        <p:attrNameLst>
                                          <p:attrName>ppt_y</p:attrName>
                                        </p:attrNameLst>
                                      </p:cBhvr>
                                      <p:tavLst>
                                        <p:tav tm="0">
                                          <p:val>
                                            <p:strVal val="#ppt_y"/>
                                          </p:val>
                                        </p:tav>
                                        <p:tav tm="100000">
                                          <p:val>
                                            <p:strVal val="#ppt_y"/>
                                          </p:val>
                                        </p:tav>
                                      </p:tavLst>
                                    </p:anim>
                                    <p:animEffect transition="in" filter="fade">
                                      <p:cBhvr>
                                        <p:cTn id="38" dur="1000"/>
                                        <p:tgtEl>
                                          <p:spTgt spid="16"/>
                                        </p:tgtEl>
                                      </p:cBhvr>
                                    </p:animEffect>
                                  </p:childTnLst>
                                </p:cTn>
                              </p:par>
                              <p:par>
                                <p:cTn id="39" presetID="39" presetClass="entr" presetSubtype="0" accel="100000" fill="hold" nodeType="withEffect">
                                  <p:stCondLst>
                                    <p:cond delay="2500"/>
                                  </p:stCondLst>
                                  <p:childTnLst>
                                    <p:set>
                                      <p:cBhvr>
                                        <p:cTn id="40" dur="1" fill="hold">
                                          <p:stCondLst>
                                            <p:cond delay="0"/>
                                          </p:stCondLst>
                                        </p:cTn>
                                        <p:tgtEl>
                                          <p:spTgt spid="15"/>
                                        </p:tgtEl>
                                        <p:attrNameLst>
                                          <p:attrName>style.visibility</p:attrName>
                                        </p:attrNameLst>
                                      </p:cBhvr>
                                      <p:to>
                                        <p:strVal val="visible"/>
                                      </p:to>
                                    </p:set>
                                    <p:anim calcmode="lin" valueType="num">
                                      <p:cBhvr>
                                        <p:cTn id="41" dur="1000" fill="hold"/>
                                        <p:tgtEl>
                                          <p:spTgt spid="15"/>
                                        </p:tgtEl>
                                        <p:attrNameLst>
                                          <p:attrName>ppt_h</p:attrName>
                                        </p:attrNameLst>
                                      </p:cBhvr>
                                      <p:tavLst>
                                        <p:tav tm="0">
                                          <p:val>
                                            <p:strVal val="#ppt_h/20"/>
                                          </p:val>
                                        </p:tav>
                                        <p:tav tm="50000">
                                          <p:val>
                                            <p:strVal val="#ppt_h/20"/>
                                          </p:val>
                                        </p:tav>
                                        <p:tav tm="100000">
                                          <p:val>
                                            <p:strVal val="#ppt_h"/>
                                          </p:val>
                                        </p:tav>
                                      </p:tavLst>
                                    </p:anim>
                                    <p:anim calcmode="lin" valueType="num">
                                      <p:cBhvr>
                                        <p:cTn id="42" dur="1000" fill="hold"/>
                                        <p:tgtEl>
                                          <p:spTgt spid="15"/>
                                        </p:tgtEl>
                                        <p:attrNameLst>
                                          <p:attrName>ppt_w</p:attrName>
                                        </p:attrNameLst>
                                      </p:cBhvr>
                                      <p:tavLst>
                                        <p:tav tm="0">
                                          <p:val>
                                            <p:strVal val="#ppt_w+.3"/>
                                          </p:val>
                                        </p:tav>
                                        <p:tav tm="50000">
                                          <p:val>
                                            <p:strVal val="#ppt_w+.3"/>
                                          </p:val>
                                        </p:tav>
                                        <p:tav tm="100000">
                                          <p:val>
                                            <p:strVal val="#ppt_w"/>
                                          </p:val>
                                        </p:tav>
                                      </p:tavLst>
                                    </p:anim>
                                    <p:anim calcmode="lin" valueType="num">
                                      <p:cBhvr>
                                        <p:cTn id="43" dur="1000" fill="hold"/>
                                        <p:tgtEl>
                                          <p:spTgt spid="15"/>
                                        </p:tgtEl>
                                        <p:attrNameLst>
                                          <p:attrName>ppt_x</p:attrName>
                                        </p:attrNameLst>
                                      </p:cBhvr>
                                      <p:tavLst>
                                        <p:tav tm="0">
                                          <p:val>
                                            <p:strVal val="#ppt_x-.3"/>
                                          </p:val>
                                        </p:tav>
                                        <p:tav tm="50000">
                                          <p:val>
                                            <p:strVal val="#ppt_x"/>
                                          </p:val>
                                        </p:tav>
                                        <p:tav tm="100000">
                                          <p:val>
                                            <p:strVal val="#ppt_x"/>
                                          </p:val>
                                        </p:tav>
                                      </p:tavLst>
                                    </p:anim>
                                    <p:anim calcmode="lin" valueType="num">
                                      <p:cBhvr>
                                        <p:cTn id="44" dur="1000" fill="hold"/>
                                        <p:tgtEl>
                                          <p:spTgt spid="15"/>
                                        </p:tgtEl>
                                        <p:attrNameLst>
                                          <p:attrName>ppt_y</p:attrName>
                                        </p:attrNameLst>
                                      </p:cBhvr>
                                      <p:tavLst>
                                        <p:tav tm="0">
                                          <p:val>
                                            <p:strVal val="#ppt_y"/>
                                          </p:val>
                                        </p:tav>
                                        <p:tav tm="100000">
                                          <p:val>
                                            <p:strVal val="#ppt_y"/>
                                          </p:val>
                                        </p:tav>
                                      </p:tavLst>
                                    </p:anim>
                                  </p:childTnLst>
                                </p:cTn>
                              </p:par>
                              <p:par>
                                <p:cTn id="45" presetID="34" presetClass="entr" presetSubtype="0" fill="hold" nodeType="withEffect">
                                  <p:stCondLst>
                                    <p:cond delay="5000"/>
                                  </p:stCondLst>
                                  <p:childTnLst>
                                    <p:set>
                                      <p:cBhvr>
                                        <p:cTn id="46" dur="1" fill="hold">
                                          <p:stCondLst>
                                            <p:cond delay="0"/>
                                          </p:stCondLst>
                                        </p:cTn>
                                        <p:tgtEl>
                                          <p:spTgt spid="18"/>
                                        </p:tgtEl>
                                        <p:attrNameLst>
                                          <p:attrName>style.visibility</p:attrName>
                                        </p:attrNameLst>
                                      </p:cBhvr>
                                      <p:to>
                                        <p:strVal val="visible"/>
                                      </p:to>
                                    </p:set>
                                    <p:anim from="(-#ppt_w/2)" to="(#ppt_x)" calcmode="lin" valueType="num">
                                      <p:cBhvr>
                                        <p:cTn id="47" dur="600" fill="hold">
                                          <p:stCondLst>
                                            <p:cond delay="0"/>
                                          </p:stCondLst>
                                        </p:cTn>
                                        <p:tgtEl>
                                          <p:spTgt spid="18"/>
                                        </p:tgtEl>
                                        <p:attrNameLst>
                                          <p:attrName>ppt_x</p:attrName>
                                        </p:attrNameLst>
                                      </p:cBhvr>
                                    </p:anim>
                                    <p:anim from="0" to="-1.0" calcmode="lin" valueType="num">
                                      <p:cBhvr>
                                        <p:cTn id="48" dur="200" decel="50000" autoRev="1" fill="hold">
                                          <p:stCondLst>
                                            <p:cond delay="600"/>
                                          </p:stCondLst>
                                        </p:cTn>
                                        <p:tgtEl>
                                          <p:spTgt spid="18"/>
                                        </p:tgtEl>
                                        <p:attrNameLst>
                                          <p:attrName>xshear</p:attrName>
                                        </p:attrNameLst>
                                      </p:cBhvr>
                                    </p:anim>
                                    <p:animScale>
                                      <p:cBhvr>
                                        <p:cTn id="49" dur="200" decel="100000" autoRev="1" fill="hold">
                                          <p:stCondLst>
                                            <p:cond delay="600"/>
                                          </p:stCondLst>
                                        </p:cTn>
                                        <p:tgtEl>
                                          <p:spTgt spid="18"/>
                                        </p:tgtEl>
                                      </p:cBhvr>
                                      <p:from x="100000" y="100000"/>
                                      <p:to x="80000" y="100000"/>
                                    </p:animScale>
                                    <p:anim by="(#ppt_h/3+#ppt_w*0.1)" calcmode="lin" valueType="num">
                                      <p:cBhvr additive="sum">
                                        <p:cTn id="50" dur="200" decel="100000" autoRev="1" fill="hold">
                                          <p:stCondLst>
                                            <p:cond delay="600"/>
                                          </p:stCondLst>
                                        </p:cTn>
                                        <p:tgtEl>
                                          <p:spTgt spid="18"/>
                                        </p:tgtEl>
                                        <p:attrNameLst>
                                          <p:attrName>ppt_x</p:attrName>
                                        </p:attrNameLst>
                                      </p:cBhvr>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150" grpId="0" animBg="1"/>
      <p:bldP spid="6151" grpId="0" animBg="1"/>
      <p:bldP spid="6152" grpId="0"/>
      <p:bldP spid="16" grpId="0"/>
    </p:bld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1" name="Picture 10" descr="sstt 2.jpg"/>
          <p:cNvPicPr>
            <a:picLocks noChangeAspect="1"/>
          </p:cNvPicPr>
          <p:nvPr/>
        </p:nvPicPr>
        <p:blipFill>
          <a:blip r:embed="rId3"/>
          <a:stretch>
            <a:fillRect/>
          </a:stretch>
        </p:blipFill>
        <p:spPr>
          <a:xfrm>
            <a:off x="5286764" y="1511770"/>
            <a:ext cx="3416347" cy="2844922"/>
          </a:xfrm>
          <a:prstGeom prst="rect">
            <a:avLst/>
          </a:prstGeom>
          <a:solidFill>
            <a:srgbClr val="FFFFFF">
              <a:shade val="85000"/>
            </a:srgbClr>
          </a:solidFill>
          <a:ln w="88900" cap="sq">
            <a:solidFill>
              <a:srgbClr val="FFFFFF"/>
            </a:solidFill>
            <a:miter lim="800000"/>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p:spPr>
      </p:pic>
      <p:sp>
        <p:nvSpPr>
          <p:cNvPr id="16387" name="Text Box 17"/>
          <p:cNvSpPr txBox="1">
            <a:spLocks noChangeArrowheads="1"/>
          </p:cNvSpPr>
          <p:nvPr/>
        </p:nvSpPr>
        <p:spPr bwMode="auto">
          <a:xfrm>
            <a:off x="4738165" y="2805046"/>
            <a:ext cx="149245" cy="351590"/>
          </a:xfrm>
          <a:prstGeom prst="rect">
            <a:avLst/>
          </a:prstGeom>
          <a:noFill/>
          <a:ln w="9525">
            <a:noFill/>
            <a:miter lim="800000"/>
            <a:headEnd/>
            <a:tailEnd/>
          </a:ln>
        </p:spPr>
        <p:txBody>
          <a:bodyPr wrap="none" lIns="73869" tIns="36935" rIns="73869" bIns="36935">
            <a:spAutoFit/>
          </a:bodyPr>
          <a:lstStyle/>
          <a:p>
            <a:pPr defTabSz="912000"/>
            <a:endParaRPr lang="id-ID" dirty="0"/>
          </a:p>
        </p:txBody>
      </p:sp>
      <p:sp>
        <p:nvSpPr>
          <p:cNvPr id="12" name="WordArt 4"/>
          <p:cNvSpPr>
            <a:spLocks noChangeArrowheads="1" noChangeShapeType="1"/>
          </p:cNvSpPr>
          <p:nvPr/>
        </p:nvSpPr>
        <p:spPr bwMode="auto">
          <a:xfrm>
            <a:off x="283459" y="333967"/>
            <a:ext cx="1154608" cy="1239663"/>
          </a:xfrm>
          <a:prstGeom prst="rect">
            <a:avLst/>
          </a:prstGeom>
        </p:spPr>
        <p:txBody>
          <a:bodyPr wrap="none" lIns="73884" tIns="36942" rIns="73884" bIns="36942" fromWordArt="1">
            <a:prstTxWarp prst="textDeflateBottom">
              <a:avLst>
                <a:gd name="adj" fmla="val 76866"/>
              </a:avLst>
            </a:prstTxWarp>
            <a:scene3d>
              <a:camera prst="legacyPerspectiveFront">
                <a:rot lat="19799980" lon="19439992" rev="0"/>
              </a:camera>
              <a:lightRig rig="legacyNormal2" dir="t"/>
            </a:scene3d>
            <a:sp3d extrusionH="354000" prstMaterial="legacyMatte">
              <a:extrusionClr>
                <a:srgbClr val="939676"/>
              </a:extrusionClr>
            </a:sp3d>
          </a:bodyPr>
          <a:lstStyle/>
          <a:p>
            <a:pPr algn="ctr"/>
            <a:r>
              <a:rPr lang="id-ID" sz="1500" kern="10" dirty="0">
                <a:ln w="9525">
                  <a:round/>
                  <a:headEnd/>
                  <a:tailEnd/>
                </a:ln>
                <a:solidFill>
                  <a:srgbClr val="00B0F0"/>
                </a:solidFill>
                <a:latin typeface="Impact"/>
              </a:rPr>
              <a:t>9</a:t>
            </a:r>
          </a:p>
        </p:txBody>
      </p:sp>
      <p:sp>
        <p:nvSpPr>
          <p:cNvPr id="13" name="Rectangle 3"/>
          <p:cNvSpPr>
            <a:spLocks noGrp="1" noChangeArrowheads="1"/>
          </p:cNvSpPr>
          <p:nvPr>
            <p:ph sz="half" idx="1"/>
          </p:nvPr>
        </p:nvSpPr>
        <p:spPr>
          <a:xfrm>
            <a:off x="0" y="1697321"/>
            <a:ext cx="5113261" cy="1484297"/>
          </a:xfrm>
        </p:spPr>
        <p:txBody>
          <a:bodyPr>
            <a:normAutofit fontScale="85000" lnSpcReduction="20000"/>
          </a:bodyPr>
          <a:lstStyle/>
          <a:p>
            <a:pPr algn="just" eaLnBrk="1" hangingPunct="1">
              <a:buFontTx/>
              <a:buNone/>
            </a:pPr>
            <a:r>
              <a:rPr lang="en-US" sz="2400" dirty="0" smtClean="0">
                <a:latin typeface="Arial" pitchFamily="34" charset="0"/>
                <a:cs typeface="Arial" pitchFamily="34" charset="0"/>
              </a:rPr>
              <a:t>	</a:t>
            </a:r>
            <a:r>
              <a:rPr lang="id-ID" sz="2400" dirty="0" smtClean="0">
                <a:latin typeface="Arial" pitchFamily="34" charset="0"/>
                <a:cs typeface="Arial" pitchFamily="34" charset="0"/>
              </a:rPr>
              <a:t>Sahabat sejati  selalu menepati janji, memegang amanah dan pandai menyimpan rahasia. </a:t>
            </a:r>
            <a:endParaRPr lang="en-US" sz="2400" dirty="0" smtClean="0">
              <a:latin typeface="Arial" pitchFamily="34" charset="0"/>
              <a:cs typeface="Arial" pitchFamily="34" charset="0"/>
            </a:endParaRPr>
          </a:p>
        </p:txBody>
      </p:sp>
      <p:sp>
        <p:nvSpPr>
          <p:cNvPr id="8" name="Rectangle 3"/>
          <p:cNvSpPr>
            <a:spLocks noGrp="1" noChangeArrowheads="1"/>
          </p:cNvSpPr>
          <p:nvPr>
            <p:ph sz="half" idx="2"/>
          </p:nvPr>
        </p:nvSpPr>
        <p:spPr>
          <a:xfrm>
            <a:off x="3307431" y="4665914"/>
            <a:ext cx="5608092" cy="1917216"/>
          </a:xfrm>
        </p:spPr>
        <p:txBody>
          <a:bodyPr>
            <a:normAutofit fontScale="85000" lnSpcReduction="20000"/>
          </a:bodyPr>
          <a:lstStyle/>
          <a:p>
            <a:pPr algn="just" eaLnBrk="1" hangingPunct="1">
              <a:buFont typeface="Arial" pitchFamily="34" charset="0"/>
              <a:buNone/>
            </a:pPr>
            <a:r>
              <a:rPr lang="en-US" sz="2400" dirty="0" smtClean="0">
                <a:latin typeface="Arial" pitchFamily="34" charset="0"/>
                <a:cs typeface="Arial" pitchFamily="34" charset="0"/>
              </a:rPr>
              <a:t>	</a:t>
            </a:r>
            <a:r>
              <a:rPr lang="id-ID" sz="2400" dirty="0" smtClean="0">
                <a:latin typeface="Arial" pitchFamily="34" charset="0"/>
                <a:cs typeface="Arial" pitchFamily="34" charset="0"/>
              </a:rPr>
              <a:t>Jangan membuka Aib sahabat, pandai-pandailah menjaga rahasianya. </a:t>
            </a:r>
          </a:p>
          <a:p>
            <a:pPr algn="just" eaLnBrk="1" hangingPunct="1">
              <a:buFont typeface="Arial" pitchFamily="34" charset="0"/>
              <a:buNone/>
            </a:pPr>
            <a:r>
              <a:rPr lang="id-ID" sz="2400" dirty="0" smtClean="0">
                <a:latin typeface="Arial" pitchFamily="34" charset="0"/>
                <a:cs typeface="Arial" pitchFamily="34" charset="0"/>
              </a:rPr>
              <a:t>	J</a:t>
            </a:r>
            <a:r>
              <a:rPr lang="en-US" sz="2400" dirty="0" err="1" smtClean="0">
                <a:latin typeface="Arial" pitchFamily="34" charset="0"/>
                <a:cs typeface="Arial" pitchFamily="34" charset="0"/>
              </a:rPr>
              <a:t>angan</a:t>
            </a:r>
            <a:r>
              <a:rPr lang="id-ID" sz="2400" dirty="0" smtClean="0">
                <a:latin typeface="Arial" pitchFamily="34" charset="0"/>
                <a:cs typeface="Arial" pitchFamily="34" charset="0"/>
              </a:rPr>
              <a:t>lah sekali-kali</a:t>
            </a:r>
            <a:r>
              <a:rPr lang="en-US" sz="2400" dirty="0" smtClean="0">
                <a:latin typeface="Arial" pitchFamily="34" charset="0"/>
                <a:cs typeface="Arial" pitchFamily="34" charset="0"/>
              </a:rPr>
              <a:t> </a:t>
            </a:r>
            <a:r>
              <a:rPr lang="en-US" sz="2900" b="1" i="1" dirty="0" smtClean="0">
                <a:solidFill>
                  <a:srgbClr val="FFFF00"/>
                </a:solidFill>
                <a:latin typeface="Arial" pitchFamily="34" charset="0"/>
                <a:cs typeface="Arial" pitchFamily="34" charset="0"/>
              </a:rPr>
              <a:t>“ </a:t>
            </a:r>
            <a:r>
              <a:rPr lang="id-ID" sz="2900" b="1" i="1" dirty="0" smtClean="0">
                <a:solidFill>
                  <a:srgbClr val="FFFF00"/>
                </a:solidFill>
                <a:latin typeface="Arial" pitchFamily="34" charset="0"/>
                <a:cs typeface="Arial" pitchFamily="34" charset="0"/>
              </a:rPr>
              <a:t>ng</a:t>
            </a:r>
            <a:r>
              <a:rPr lang="en-US" sz="2900" b="1" i="1" dirty="0" smtClean="0">
                <a:solidFill>
                  <a:srgbClr val="FFFF00"/>
                </a:solidFill>
                <a:latin typeface="Arial" pitchFamily="34" charset="0"/>
                <a:cs typeface="Arial" pitchFamily="34" charset="0"/>
              </a:rPr>
              <a:t>ember “</a:t>
            </a:r>
            <a:r>
              <a:rPr lang="id-ID" sz="2900" b="1" i="1" dirty="0" smtClean="0">
                <a:solidFill>
                  <a:srgbClr val="FFFF00"/>
                </a:solidFill>
                <a:latin typeface="Arial" pitchFamily="34" charset="0"/>
                <a:cs typeface="Arial" pitchFamily="34" charset="0"/>
              </a:rPr>
              <a:t>  </a:t>
            </a:r>
            <a:r>
              <a:rPr lang="id-ID" sz="2400" dirty="0" smtClean="0">
                <a:latin typeface="Arial" pitchFamily="34" charset="0"/>
                <a:cs typeface="Arial" pitchFamily="34" charset="0"/>
              </a:rPr>
              <a:t>hanya karena kepentingan diri</a:t>
            </a:r>
            <a:r>
              <a:rPr lang="en-US" sz="2400" b="1" i="1" dirty="0" smtClean="0">
                <a:latin typeface="Arial" pitchFamily="34" charset="0"/>
                <a:cs typeface="Arial" pitchFamily="34" charset="0"/>
              </a:rPr>
              <a:t> </a:t>
            </a:r>
            <a:r>
              <a:rPr lang="id-ID" sz="2400" dirty="0" smtClean="0">
                <a:latin typeface="Arial" pitchFamily="34" charset="0"/>
                <a:cs typeface="Arial" pitchFamily="34" charset="0"/>
              </a:rPr>
              <a:t>sendiri</a:t>
            </a:r>
            <a:endParaRPr lang="en-US" sz="2400" dirty="0" smtClean="0">
              <a:latin typeface="Arial" pitchFamily="34" charset="0"/>
              <a:cs typeface="Arial" pitchFamily="34" charset="0"/>
            </a:endParaRPr>
          </a:p>
          <a:p>
            <a:pPr algn="just" eaLnBrk="1" hangingPunct="1">
              <a:buFontTx/>
              <a:buNone/>
            </a:pPr>
            <a:endParaRPr lang="en-US" sz="2400" dirty="0" smtClean="0">
              <a:latin typeface="Arial" pitchFamily="34" charset="0"/>
              <a:cs typeface="Arial" pitchFamily="34" charset="0"/>
            </a:endParaRPr>
          </a:p>
          <a:p>
            <a:pPr algn="just" eaLnBrk="1" hangingPunct="1">
              <a:buFontTx/>
              <a:buNone/>
            </a:pPr>
            <a:r>
              <a:rPr lang="en-US" sz="2400" dirty="0" smtClean="0">
                <a:latin typeface="Arial" pitchFamily="34" charset="0"/>
                <a:cs typeface="Arial" pitchFamily="34" charset="0"/>
              </a:rPr>
              <a:t>	</a:t>
            </a:r>
          </a:p>
        </p:txBody>
      </p:sp>
      <p:sp>
        <p:nvSpPr>
          <p:cNvPr id="14" name="WordArt 5"/>
          <p:cNvSpPr>
            <a:spLocks noChangeArrowheads="1" noChangeShapeType="1" noTextEdit="1"/>
          </p:cNvSpPr>
          <p:nvPr/>
        </p:nvSpPr>
        <p:spPr bwMode="auto">
          <a:xfrm>
            <a:off x="1493047" y="398561"/>
            <a:ext cx="4877452" cy="621206"/>
          </a:xfrm>
          <a:prstGeom prst="rect">
            <a:avLst/>
          </a:prstGeom>
        </p:spPr>
        <p:txBody>
          <a:bodyPr wrap="none" lIns="73884" tIns="36942" rIns="73884" bIns="36942" fromWordArt="1">
            <a:prstTxWarp prst="textPlain">
              <a:avLst>
                <a:gd name="adj" fmla="val 50000"/>
              </a:avLst>
            </a:prstTxWarp>
          </a:bodyPr>
          <a:lstStyle/>
          <a:p>
            <a:pPr algn="ctr"/>
            <a:r>
              <a:rPr lang="id-ID" sz="2900" kern="10" dirty="0">
                <a:ln w="9525">
                  <a:solidFill>
                    <a:srgbClr val="000000"/>
                  </a:solidFill>
                  <a:round/>
                  <a:headEnd/>
                  <a:tailEnd/>
                </a:ln>
                <a:solidFill>
                  <a:srgbClr val="FFFF00"/>
                </a:solidFill>
                <a:latin typeface="Arial Black"/>
              </a:rPr>
              <a:t>Berusaha menjaga rahasia</a:t>
            </a:r>
          </a:p>
        </p:txBody>
      </p:sp>
      <p:pic>
        <p:nvPicPr>
          <p:cNvPr id="9" name="Picture 8" descr="mulut bsr1.jpg"/>
          <p:cNvPicPr>
            <a:picLocks noChangeAspect="1"/>
          </p:cNvPicPr>
          <p:nvPr/>
        </p:nvPicPr>
        <p:blipFill>
          <a:blip r:embed="rId4"/>
          <a:srcRect/>
          <a:stretch>
            <a:fillRect/>
          </a:stretch>
        </p:blipFill>
        <p:spPr bwMode="auto">
          <a:xfrm>
            <a:off x="393422" y="3181618"/>
            <a:ext cx="3078952" cy="3154130"/>
          </a:xfrm>
          <a:prstGeom prst="rect">
            <a:avLst/>
          </a:prstGeom>
          <a:noFill/>
          <a:ln w="9525">
            <a:noFill/>
            <a:miter lim="800000"/>
            <a:headEnd/>
            <a:tailEnd/>
          </a:ln>
        </p:spPr>
      </p:pic>
    </p:spTree>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0" presetClass="entr" presetSubtype="0" decel="100000" fill="hold" grpId="0" nodeType="afterEffect">
                                  <p:stCondLst>
                                    <p:cond delay="0"/>
                                  </p:stCondLst>
                                  <p:childTnLst>
                                    <p:set>
                                      <p:cBhvr>
                                        <p:cTn id="6" dur="1" fill="hold">
                                          <p:stCondLst>
                                            <p:cond delay="0"/>
                                          </p:stCondLst>
                                        </p:cTn>
                                        <p:tgtEl>
                                          <p:spTgt spid="12"/>
                                        </p:tgtEl>
                                        <p:attrNameLst>
                                          <p:attrName>style.visibility</p:attrName>
                                        </p:attrNameLst>
                                      </p:cBhvr>
                                      <p:to>
                                        <p:strVal val="visible"/>
                                      </p:to>
                                    </p:set>
                                    <p:anim calcmode="lin" valueType="num">
                                      <p:cBhvr>
                                        <p:cTn id="7" dur="1000" fill="hold"/>
                                        <p:tgtEl>
                                          <p:spTgt spid="12"/>
                                        </p:tgtEl>
                                        <p:attrNameLst>
                                          <p:attrName>ppt_w</p:attrName>
                                        </p:attrNameLst>
                                      </p:cBhvr>
                                      <p:tavLst>
                                        <p:tav tm="0">
                                          <p:val>
                                            <p:strVal val="#ppt_w+.3"/>
                                          </p:val>
                                        </p:tav>
                                        <p:tav tm="100000">
                                          <p:val>
                                            <p:strVal val="#ppt_w"/>
                                          </p:val>
                                        </p:tav>
                                      </p:tavLst>
                                    </p:anim>
                                    <p:anim calcmode="lin" valueType="num">
                                      <p:cBhvr>
                                        <p:cTn id="8" dur="1000" fill="hold"/>
                                        <p:tgtEl>
                                          <p:spTgt spid="12"/>
                                        </p:tgtEl>
                                        <p:attrNameLst>
                                          <p:attrName>ppt_h</p:attrName>
                                        </p:attrNameLst>
                                      </p:cBhvr>
                                      <p:tavLst>
                                        <p:tav tm="0">
                                          <p:val>
                                            <p:strVal val="#ppt_h"/>
                                          </p:val>
                                        </p:tav>
                                        <p:tav tm="100000">
                                          <p:val>
                                            <p:strVal val="#ppt_h"/>
                                          </p:val>
                                        </p:tav>
                                      </p:tavLst>
                                    </p:anim>
                                    <p:animEffect transition="in" filter="fade">
                                      <p:cBhvr>
                                        <p:cTn id="9" dur="1000"/>
                                        <p:tgtEl>
                                          <p:spTgt spid="12"/>
                                        </p:tgtEl>
                                      </p:cBhvr>
                                    </p:animEffect>
                                  </p:childTnLst>
                                </p:cTn>
                              </p:par>
                            </p:childTnLst>
                          </p:cTn>
                        </p:par>
                        <p:par>
                          <p:cTn id="10" fill="hold">
                            <p:stCondLst>
                              <p:cond delay="1000"/>
                            </p:stCondLst>
                            <p:childTnLst>
                              <p:par>
                                <p:cTn id="11" presetID="2" presetClass="entr" presetSubtype="2" fill="hold" grpId="0" nodeType="afterEffect">
                                  <p:stCondLst>
                                    <p:cond delay="0"/>
                                  </p:stCondLst>
                                  <p:childTnLst>
                                    <p:set>
                                      <p:cBhvr>
                                        <p:cTn id="12" dur="1" fill="hold">
                                          <p:stCondLst>
                                            <p:cond delay="0"/>
                                          </p:stCondLst>
                                        </p:cTn>
                                        <p:tgtEl>
                                          <p:spTgt spid="14"/>
                                        </p:tgtEl>
                                        <p:attrNameLst>
                                          <p:attrName>style.visibility</p:attrName>
                                        </p:attrNameLst>
                                      </p:cBhvr>
                                      <p:to>
                                        <p:strVal val="visible"/>
                                      </p:to>
                                    </p:set>
                                    <p:anim calcmode="lin" valueType="num">
                                      <p:cBhvr additive="base">
                                        <p:cTn id="13" dur="500" fill="hold"/>
                                        <p:tgtEl>
                                          <p:spTgt spid="14"/>
                                        </p:tgtEl>
                                        <p:attrNameLst>
                                          <p:attrName>ppt_x</p:attrName>
                                        </p:attrNameLst>
                                      </p:cBhvr>
                                      <p:tavLst>
                                        <p:tav tm="0">
                                          <p:val>
                                            <p:strVal val="1+#ppt_w/2"/>
                                          </p:val>
                                        </p:tav>
                                        <p:tav tm="100000">
                                          <p:val>
                                            <p:strVal val="#ppt_x"/>
                                          </p:val>
                                        </p:tav>
                                      </p:tavLst>
                                    </p:anim>
                                    <p:anim calcmode="lin" valueType="num">
                                      <p:cBhvr additive="base">
                                        <p:cTn id="14" dur="500" fill="hold"/>
                                        <p:tgtEl>
                                          <p:spTgt spid="14"/>
                                        </p:tgtEl>
                                        <p:attrNameLst>
                                          <p:attrName>ppt_y</p:attrName>
                                        </p:attrNameLst>
                                      </p:cBhvr>
                                      <p:tavLst>
                                        <p:tav tm="0">
                                          <p:val>
                                            <p:strVal val="#ppt_y"/>
                                          </p:val>
                                        </p:tav>
                                        <p:tav tm="100000">
                                          <p:val>
                                            <p:strVal val="#ppt_y"/>
                                          </p:val>
                                        </p:tav>
                                      </p:tavLst>
                                    </p:anim>
                                  </p:childTnLst>
                                  <p:subTnLst>
                                    <p:audio>
                                      <p:cMediaNode>
                                        <p:cTn display="0" masterRel="sameClick">
                                          <p:stCondLst>
                                            <p:cond evt="begin" delay="0">
                                              <p:tn val="11"/>
                                            </p:cond>
                                          </p:stCondLst>
                                          <p:endCondLst>
                                            <p:cond evt="onStopAudio" delay="0">
                                              <p:tgtEl>
                                                <p:sldTgt/>
                                              </p:tgtEl>
                                            </p:cond>
                                          </p:endCondLst>
                                        </p:cTn>
                                        <p:tgtEl>
                                          <p:sndTgt r:embed="rId2" name="wind.wav" builtIn="1"/>
                                        </p:tgtEl>
                                      </p:cMediaNode>
                                    </p:audio>
                                  </p:subTnLst>
                                </p:cTn>
                              </p:par>
                            </p:childTnLst>
                          </p:cTn>
                        </p:par>
                      </p:childTnLst>
                    </p:cTn>
                  </p:par>
                  <p:par>
                    <p:cTn id="15" fill="hold">
                      <p:stCondLst>
                        <p:cond delay="indefinite"/>
                      </p:stCondLst>
                      <p:childTnLst>
                        <p:par>
                          <p:cTn id="16" fill="hold">
                            <p:stCondLst>
                              <p:cond delay="0"/>
                            </p:stCondLst>
                            <p:childTnLst>
                              <p:par>
                                <p:cTn id="17" presetID="47" presetClass="entr" presetSubtype="0" fill="hold" grpId="0" nodeType="clickEffect">
                                  <p:stCondLst>
                                    <p:cond delay="0"/>
                                  </p:stCondLst>
                                  <p:childTnLst>
                                    <p:set>
                                      <p:cBhvr>
                                        <p:cTn id="18" dur="1" fill="hold">
                                          <p:stCondLst>
                                            <p:cond delay="0"/>
                                          </p:stCondLst>
                                        </p:cTn>
                                        <p:tgtEl>
                                          <p:spTgt spid="13">
                                            <p:txEl>
                                              <p:pRg st="0" end="0"/>
                                            </p:txEl>
                                          </p:spTgt>
                                        </p:tgtEl>
                                        <p:attrNameLst>
                                          <p:attrName>style.visibility</p:attrName>
                                        </p:attrNameLst>
                                      </p:cBhvr>
                                      <p:to>
                                        <p:strVal val="visible"/>
                                      </p:to>
                                    </p:set>
                                    <p:animEffect transition="in" filter="fade">
                                      <p:cBhvr>
                                        <p:cTn id="19" dur="1000"/>
                                        <p:tgtEl>
                                          <p:spTgt spid="13">
                                            <p:txEl>
                                              <p:pRg st="0" end="0"/>
                                            </p:txEl>
                                          </p:spTgt>
                                        </p:tgtEl>
                                      </p:cBhvr>
                                    </p:animEffect>
                                    <p:anim calcmode="lin" valueType="num">
                                      <p:cBhvr>
                                        <p:cTn id="20" dur="1000" fill="hold"/>
                                        <p:tgtEl>
                                          <p:spTgt spid="13">
                                            <p:txEl>
                                              <p:pRg st="0" end="0"/>
                                            </p:txEl>
                                          </p:spTgt>
                                        </p:tgtEl>
                                        <p:attrNameLst>
                                          <p:attrName>ppt_x</p:attrName>
                                        </p:attrNameLst>
                                      </p:cBhvr>
                                      <p:tavLst>
                                        <p:tav tm="0">
                                          <p:val>
                                            <p:strVal val="#ppt_x"/>
                                          </p:val>
                                        </p:tav>
                                        <p:tav tm="100000">
                                          <p:val>
                                            <p:strVal val="#ppt_x"/>
                                          </p:val>
                                        </p:tav>
                                      </p:tavLst>
                                    </p:anim>
                                    <p:anim calcmode="lin" valueType="num">
                                      <p:cBhvr>
                                        <p:cTn id="21" dur="1000" fill="hold"/>
                                        <p:tgtEl>
                                          <p:spTgt spid="13">
                                            <p:txEl>
                                              <p:pRg st="0" end="0"/>
                                            </p:txEl>
                                          </p:spTgt>
                                        </p:tgtEl>
                                        <p:attrNameLst>
                                          <p:attrName>ppt_y</p:attrName>
                                        </p:attrNameLst>
                                      </p:cBhvr>
                                      <p:tavLst>
                                        <p:tav tm="0">
                                          <p:val>
                                            <p:strVal val="#ppt_y-.1"/>
                                          </p:val>
                                        </p:tav>
                                        <p:tav tm="100000">
                                          <p:val>
                                            <p:strVal val="#ppt_y"/>
                                          </p:val>
                                        </p:tav>
                                      </p:tavLst>
                                    </p:anim>
                                  </p:childTnLst>
                                </p:cTn>
                              </p:par>
                            </p:childTnLst>
                          </p:cTn>
                        </p:par>
                        <p:par>
                          <p:cTn id="22" fill="hold">
                            <p:stCondLst>
                              <p:cond delay="1000"/>
                            </p:stCondLst>
                            <p:childTnLst>
                              <p:par>
                                <p:cTn id="23" presetID="15" presetClass="entr" presetSubtype="0" fill="hold" nodeType="afterEffect">
                                  <p:stCondLst>
                                    <p:cond delay="0"/>
                                  </p:stCondLst>
                                  <p:childTnLst>
                                    <p:set>
                                      <p:cBhvr>
                                        <p:cTn id="24" dur="1" fill="hold">
                                          <p:stCondLst>
                                            <p:cond delay="0"/>
                                          </p:stCondLst>
                                        </p:cTn>
                                        <p:tgtEl>
                                          <p:spTgt spid="11"/>
                                        </p:tgtEl>
                                        <p:attrNameLst>
                                          <p:attrName>style.visibility</p:attrName>
                                        </p:attrNameLst>
                                      </p:cBhvr>
                                      <p:to>
                                        <p:strVal val="visible"/>
                                      </p:to>
                                    </p:set>
                                    <p:anim calcmode="lin" valueType="num">
                                      <p:cBhvr>
                                        <p:cTn id="25" dur="1000" fill="hold"/>
                                        <p:tgtEl>
                                          <p:spTgt spid="11"/>
                                        </p:tgtEl>
                                        <p:attrNameLst>
                                          <p:attrName>ppt_w</p:attrName>
                                        </p:attrNameLst>
                                      </p:cBhvr>
                                      <p:tavLst>
                                        <p:tav tm="0">
                                          <p:val>
                                            <p:fltVal val="0"/>
                                          </p:val>
                                        </p:tav>
                                        <p:tav tm="100000">
                                          <p:val>
                                            <p:strVal val="#ppt_w"/>
                                          </p:val>
                                        </p:tav>
                                      </p:tavLst>
                                    </p:anim>
                                    <p:anim calcmode="lin" valueType="num">
                                      <p:cBhvr>
                                        <p:cTn id="26" dur="1000" fill="hold"/>
                                        <p:tgtEl>
                                          <p:spTgt spid="11"/>
                                        </p:tgtEl>
                                        <p:attrNameLst>
                                          <p:attrName>ppt_h</p:attrName>
                                        </p:attrNameLst>
                                      </p:cBhvr>
                                      <p:tavLst>
                                        <p:tav tm="0">
                                          <p:val>
                                            <p:fltVal val="0"/>
                                          </p:val>
                                        </p:tav>
                                        <p:tav tm="100000">
                                          <p:val>
                                            <p:strVal val="#ppt_h"/>
                                          </p:val>
                                        </p:tav>
                                      </p:tavLst>
                                    </p:anim>
                                    <p:anim calcmode="lin" valueType="num">
                                      <p:cBhvr>
                                        <p:cTn id="27" dur="1000" fill="hold"/>
                                        <p:tgtEl>
                                          <p:spTgt spid="11"/>
                                        </p:tgtEl>
                                        <p:attrNameLst>
                                          <p:attrName>ppt_x</p:attrName>
                                        </p:attrNameLst>
                                      </p:cBhvr>
                                      <p:tavLst>
                                        <p:tav tm="0" fmla="#ppt_x+(cos(-2*pi*(1-$))*-#ppt_x-sin(-2*pi*(1-$))*(1-#ppt_y))*(1-$)">
                                          <p:val>
                                            <p:fltVal val="0"/>
                                          </p:val>
                                        </p:tav>
                                        <p:tav tm="100000">
                                          <p:val>
                                            <p:fltVal val="1"/>
                                          </p:val>
                                        </p:tav>
                                      </p:tavLst>
                                    </p:anim>
                                    <p:anim calcmode="lin" valueType="num">
                                      <p:cBhvr>
                                        <p:cTn id="28" dur="1000" fill="hold"/>
                                        <p:tgtEl>
                                          <p:spTgt spid="11"/>
                                        </p:tgtEl>
                                        <p:attrNameLst>
                                          <p:attrName>ppt_y</p:attrName>
                                        </p:attrNameLst>
                                      </p:cBhvr>
                                      <p:tavLst>
                                        <p:tav tm="0" fmla="#ppt_y+(sin(-2*pi*(1-$))*-#ppt_x+cos(-2*pi*(1-$))*(1-#ppt_y))*(1-$)">
                                          <p:val>
                                            <p:fltVal val="0"/>
                                          </p:val>
                                        </p:tav>
                                        <p:tav tm="100000">
                                          <p:val>
                                            <p:fltVal val="1"/>
                                          </p:val>
                                        </p:tav>
                                      </p:tavLst>
                                    </p:anim>
                                  </p:childTnLst>
                                </p:cTn>
                              </p:par>
                            </p:childTnLst>
                          </p:cTn>
                        </p:par>
                      </p:childTnLst>
                    </p:cTn>
                  </p:par>
                  <p:par>
                    <p:cTn id="29" fill="hold">
                      <p:stCondLst>
                        <p:cond delay="indefinite"/>
                      </p:stCondLst>
                      <p:childTnLst>
                        <p:par>
                          <p:cTn id="30" fill="hold">
                            <p:stCondLst>
                              <p:cond delay="0"/>
                            </p:stCondLst>
                            <p:childTnLst>
                              <p:par>
                                <p:cTn id="31" presetID="10" presetClass="entr" presetSubtype="0" fill="hold" grpId="0" nodeType="clickEffect">
                                  <p:stCondLst>
                                    <p:cond delay="0"/>
                                  </p:stCondLst>
                                  <p:childTnLst>
                                    <p:set>
                                      <p:cBhvr>
                                        <p:cTn id="32" dur="1" fill="hold">
                                          <p:stCondLst>
                                            <p:cond delay="0"/>
                                          </p:stCondLst>
                                        </p:cTn>
                                        <p:tgtEl>
                                          <p:spTgt spid="8">
                                            <p:txEl>
                                              <p:pRg st="0" end="0"/>
                                            </p:txEl>
                                          </p:spTgt>
                                        </p:tgtEl>
                                        <p:attrNameLst>
                                          <p:attrName>style.visibility</p:attrName>
                                        </p:attrNameLst>
                                      </p:cBhvr>
                                      <p:to>
                                        <p:strVal val="visible"/>
                                      </p:to>
                                    </p:set>
                                    <p:animEffect transition="in" filter="fade">
                                      <p:cBhvr>
                                        <p:cTn id="33" dur="2000"/>
                                        <p:tgtEl>
                                          <p:spTgt spid="8">
                                            <p:txEl>
                                              <p:pRg st="0" end="0"/>
                                            </p:txEl>
                                          </p:spTgt>
                                        </p:tgtEl>
                                      </p:cBhvr>
                                    </p:animEffect>
                                  </p:childTnLst>
                                </p:cTn>
                              </p:par>
                            </p:childTnLst>
                          </p:cTn>
                        </p:par>
                      </p:childTnLst>
                    </p:cTn>
                  </p:par>
                  <p:par>
                    <p:cTn id="34" fill="hold">
                      <p:stCondLst>
                        <p:cond delay="indefinite"/>
                      </p:stCondLst>
                      <p:childTnLst>
                        <p:par>
                          <p:cTn id="35" fill="hold">
                            <p:stCondLst>
                              <p:cond delay="0"/>
                            </p:stCondLst>
                            <p:childTnLst>
                              <p:par>
                                <p:cTn id="36" presetID="10" presetClass="entr" presetSubtype="0" fill="hold" grpId="0" nodeType="clickEffect">
                                  <p:stCondLst>
                                    <p:cond delay="0"/>
                                  </p:stCondLst>
                                  <p:childTnLst>
                                    <p:set>
                                      <p:cBhvr>
                                        <p:cTn id="37" dur="1" fill="hold">
                                          <p:stCondLst>
                                            <p:cond delay="0"/>
                                          </p:stCondLst>
                                        </p:cTn>
                                        <p:tgtEl>
                                          <p:spTgt spid="8">
                                            <p:txEl>
                                              <p:pRg st="1" end="1"/>
                                            </p:txEl>
                                          </p:spTgt>
                                        </p:tgtEl>
                                        <p:attrNameLst>
                                          <p:attrName>style.visibility</p:attrName>
                                        </p:attrNameLst>
                                      </p:cBhvr>
                                      <p:to>
                                        <p:strVal val="visible"/>
                                      </p:to>
                                    </p:set>
                                    <p:animEffect transition="in" filter="fade">
                                      <p:cBhvr>
                                        <p:cTn id="38" dur="2000"/>
                                        <p:tgtEl>
                                          <p:spTgt spid="8">
                                            <p:txEl>
                                              <p:pRg st="1" end="1"/>
                                            </p:txEl>
                                          </p:spTgt>
                                        </p:tgtEl>
                                      </p:cBhvr>
                                    </p:animEffect>
                                  </p:childTnLst>
                                </p:cTn>
                              </p:par>
                            </p:childTnLst>
                          </p:cTn>
                        </p:par>
                        <p:par>
                          <p:cTn id="39" fill="hold">
                            <p:stCondLst>
                              <p:cond delay="2000"/>
                            </p:stCondLst>
                            <p:childTnLst>
                              <p:par>
                                <p:cTn id="40" presetID="51" presetClass="entr" presetSubtype="0" fill="hold" nodeType="afterEffect">
                                  <p:stCondLst>
                                    <p:cond delay="0"/>
                                  </p:stCondLst>
                                  <p:childTnLst>
                                    <p:set>
                                      <p:cBhvr>
                                        <p:cTn id="41" dur="1" fill="hold">
                                          <p:stCondLst>
                                            <p:cond delay="0"/>
                                          </p:stCondLst>
                                        </p:cTn>
                                        <p:tgtEl>
                                          <p:spTgt spid="9"/>
                                        </p:tgtEl>
                                        <p:attrNameLst>
                                          <p:attrName>style.visibility</p:attrName>
                                        </p:attrNameLst>
                                      </p:cBhvr>
                                      <p:to>
                                        <p:strVal val="visible"/>
                                      </p:to>
                                    </p:set>
                                    <p:animEffect transition="in" filter="fade">
                                      <p:cBhvr>
                                        <p:cTn id="42" dur="770" decel="100000"/>
                                        <p:tgtEl>
                                          <p:spTgt spid="9"/>
                                        </p:tgtEl>
                                      </p:cBhvr>
                                    </p:animEffect>
                                    <p:animScale>
                                      <p:cBhvr>
                                        <p:cTn id="43" dur="770" decel="100000"/>
                                        <p:tgtEl>
                                          <p:spTgt spid="9"/>
                                        </p:tgtEl>
                                      </p:cBhvr>
                                      <p:from x="10000" y="10000"/>
                                      <p:to x="200000" y="450000"/>
                                    </p:animScale>
                                    <p:animScale>
                                      <p:cBhvr>
                                        <p:cTn id="44" dur="1230" accel="100000" fill="hold">
                                          <p:stCondLst>
                                            <p:cond delay="770"/>
                                          </p:stCondLst>
                                        </p:cTn>
                                        <p:tgtEl>
                                          <p:spTgt spid="9"/>
                                        </p:tgtEl>
                                      </p:cBhvr>
                                      <p:from x="200000" y="450000"/>
                                      <p:to x="100000" y="100000"/>
                                    </p:animScale>
                                    <p:set>
                                      <p:cBhvr>
                                        <p:cTn id="45" dur="770" fill="hold"/>
                                        <p:tgtEl>
                                          <p:spTgt spid="9"/>
                                        </p:tgtEl>
                                        <p:attrNameLst>
                                          <p:attrName>ppt_x</p:attrName>
                                        </p:attrNameLst>
                                      </p:cBhvr>
                                      <p:to>
                                        <p:strVal val="(0.5)"/>
                                      </p:to>
                                    </p:set>
                                    <p:anim from="(0.5)" to="(#ppt_x)" calcmode="lin" valueType="num">
                                      <p:cBhvr>
                                        <p:cTn id="46" dur="1230" accel="100000" fill="hold">
                                          <p:stCondLst>
                                            <p:cond delay="770"/>
                                          </p:stCondLst>
                                        </p:cTn>
                                        <p:tgtEl>
                                          <p:spTgt spid="9"/>
                                        </p:tgtEl>
                                        <p:attrNameLst>
                                          <p:attrName>ppt_x</p:attrName>
                                        </p:attrNameLst>
                                      </p:cBhvr>
                                    </p:anim>
                                    <p:set>
                                      <p:cBhvr>
                                        <p:cTn id="47" dur="770" fill="hold"/>
                                        <p:tgtEl>
                                          <p:spTgt spid="9"/>
                                        </p:tgtEl>
                                        <p:attrNameLst>
                                          <p:attrName>ppt_y</p:attrName>
                                        </p:attrNameLst>
                                      </p:cBhvr>
                                      <p:to>
                                        <p:strVal val="(#ppt_y+0.4)"/>
                                      </p:to>
                                    </p:set>
                                    <p:anim from="(#ppt_y+0.4)" to="(#ppt_y)" calcmode="lin" valueType="num">
                                      <p:cBhvr>
                                        <p:cTn id="48" dur="1230" accel="100000" fill="hold">
                                          <p:stCondLst>
                                            <p:cond delay="770"/>
                                          </p:stCondLst>
                                        </p:cTn>
                                        <p:tgtEl>
                                          <p:spTgt spid="9"/>
                                        </p:tgtEl>
                                        <p:attrNameLst>
                                          <p:attrName>ppt_y</p:attrName>
                                        </p:attrNameLst>
                                      </p:cBhvr>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2" grpId="0" animBg="1"/>
      <p:bldP spid="13" grpId="0" build="p"/>
      <p:bldP spid="8" grpId="0" build="p"/>
      <p:bldP spid="14" grpId="0" animBg="1"/>
    </p:bld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Rectangle 8"/>
          <p:cNvSpPr>
            <a:spLocks noGrp="1" noChangeArrowheads="1"/>
          </p:cNvSpPr>
          <p:nvPr>
            <p:ph sz="half" idx="1"/>
          </p:nvPr>
        </p:nvSpPr>
        <p:spPr>
          <a:xfrm>
            <a:off x="3307431" y="1511784"/>
            <a:ext cx="5608092" cy="5133193"/>
          </a:xfrm>
        </p:spPr>
        <p:txBody>
          <a:bodyPr/>
          <a:lstStyle/>
          <a:p>
            <a:pPr algn="just" eaLnBrk="1" hangingPunct="1">
              <a:spcBef>
                <a:spcPct val="0"/>
              </a:spcBef>
              <a:buFont typeface="Arial" pitchFamily="34" charset="0"/>
              <a:buNone/>
            </a:pPr>
            <a:r>
              <a:rPr lang="en-US" sz="2300" dirty="0" smtClean="0">
                <a:latin typeface="Arial" pitchFamily="34" charset="0"/>
                <a:cs typeface="Arial" pitchFamily="34" charset="0"/>
              </a:rPr>
              <a:t>	</a:t>
            </a:r>
            <a:r>
              <a:rPr lang="en-US" sz="2300" dirty="0" err="1" smtClean="0">
                <a:latin typeface="Arial" pitchFamily="34" charset="0"/>
                <a:cs typeface="Arial" pitchFamily="34" charset="0"/>
              </a:rPr>
              <a:t>Jangan</a:t>
            </a:r>
            <a:r>
              <a:rPr lang="en-US" sz="2300" dirty="0" smtClean="0">
                <a:latin typeface="Arial" pitchFamily="34" charset="0"/>
                <a:cs typeface="Arial" pitchFamily="34" charset="0"/>
              </a:rPr>
              <a:t> </a:t>
            </a:r>
            <a:r>
              <a:rPr lang="en-US" sz="2300" dirty="0" err="1" smtClean="0">
                <a:latin typeface="Arial" pitchFamily="34" charset="0"/>
                <a:cs typeface="Arial" pitchFamily="34" charset="0"/>
              </a:rPr>
              <a:t>biarkan</a:t>
            </a:r>
            <a:r>
              <a:rPr lang="en-US" sz="2300" dirty="0" smtClean="0">
                <a:latin typeface="Arial" pitchFamily="34" charset="0"/>
                <a:cs typeface="Arial" pitchFamily="34" charset="0"/>
              </a:rPr>
              <a:t> </a:t>
            </a:r>
            <a:r>
              <a:rPr lang="en-US" sz="2300" dirty="0" err="1" smtClean="0">
                <a:latin typeface="Arial" pitchFamily="34" charset="0"/>
                <a:cs typeface="Arial" pitchFamily="34" charset="0"/>
              </a:rPr>
              <a:t>perbedaan</a:t>
            </a:r>
            <a:r>
              <a:rPr lang="en-US" sz="2300" dirty="0" smtClean="0">
                <a:latin typeface="Arial" pitchFamily="34" charset="0"/>
                <a:cs typeface="Arial" pitchFamily="34" charset="0"/>
              </a:rPr>
              <a:t> </a:t>
            </a:r>
            <a:r>
              <a:rPr lang="en-US" sz="2300" dirty="0" err="1" smtClean="0">
                <a:latin typeface="Arial" pitchFamily="34" charset="0"/>
                <a:cs typeface="Arial" pitchFamily="34" charset="0"/>
              </a:rPr>
              <a:t>pendapat</a:t>
            </a:r>
            <a:r>
              <a:rPr lang="en-US" sz="2300" dirty="0" smtClean="0">
                <a:latin typeface="Arial" pitchFamily="34" charset="0"/>
                <a:cs typeface="Arial" pitchFamily="34" charset="0"/>
              </a:rPr>
              <a:t> men</a:t>
            </a:r>
            <a:r>
              <a:rPr lang="id-ID" sz="2300" dirty="0" smtClean="0">
                <a:latin typeface="Arial" pitchFamily="34" charset="0"/>
                <a:cs typeface="Arial" pitchFamily="34" charset="0"/>
              </a:rPr>
              <a:t>g</a:t>
            </a:r>
            <a:r>
              <a:rPr lang="en-US" sz="2300" dirty="0" err="1" smtClean="0">
                <a:latin typeface="Arial" pitchFamily="34" charset="0"/>
                <a:cs typeface="Arial" pitchFamily="34" charset="0"/>
              </a:rPr>
              <a:t>hancurkan</a:t>
            </a:r>
            <a:r>
              <a:rPr lang="id-ID" sz="2300" dirty="0" smtClean="0">
                <a:latin typeface="Arial" pitchFamily="34" charset="0"/>
                <a:cs typeface="Arial" pitchFamily="34" charset="0"/>
              </a:rPr>
              <a:t> </a:t>
            </a:r>
            <a:r>
              <a:rPr lang="en-US" sz="2300" dirty="0" err="1" smtClean="0">
                <a:latin typeface="Arial" pitchFamily="34" charset="0"/>
                <a:cs typeface="Arial" pitchFamily="34" charset="0"/>
              </a:rPr>
              <a:t>persahabatan</a:t>
            </a:r>
            <a:r>
              <a:rPr lang="id-ID" sz="2300" dirty="0" smtClean="0">
                <a:latin typeface="Arial" pitchFamily="34" charset="0"/>
                <a:cs typeface="Arial" pitchFamily="34" charset="0"/>
              </a:rPr>
              <a:t> hanya karna beda persepsi</a:t>
            </a:r>
          </a:p>
          <a:p>
            <a:pPr algn="just" eaLnBrk="1" hangingPunct="1">
              <a:spcBef>
                <a:spcPct val="0"/>
              </a:spcBef>
              <a:buFont typeface="Arial" pitchFamily="34" charset="0"/>
              <a:buNone/>
            </a:pPr>
            <a:r>
              <a:rPr lang="id-ID" sz="2300" dirty="0" smtClean="0">
                <a:latin typeface="Arial" pitchFamily="34" charset="0"/>
                <a:cs typeface="Arial" pitchFamily="34" charset="0"/>
              </a:rPr>
              <a:t>	J</a:t>
            </a:r>
            <a:r>
              <a:rPr lang="en-US" sz="2300" dirty="0" err="1" smtClean="0">
                <a:latin typeface="Arial" pitchFamily="34" charset="0"/>
                <a:cs typeface="Arial" pitchFamily="34" charset="0"/>
              </a:rPr>
              <a:t>i</a:t>
            </a:r>
            <a:r>
              <a:rPr lang="id-ID" sz="2300" dirty="0" smtClean="0">
                <a:latin typeface="Arial" pitchFamily="34" charset="0"/>
                <a:cs typeface="Arial" pitchFamily="34" charset="0"/>
              </a:rPr>
              <a:t>k</a:t>
            </a:r>
            <a:r>
              <a:rPr lang="en-US" sz="2300" dirty="0" smtClean="0">
                <a:latin typeface="Arial" pitchFamily="34" charset="0"/>
                <a:cs typeface="Arial" pitchFamily="34" charset="0"/>
              </a:rPr>
              <a:t>a </a:t>
            </a:r>
            <a:r>
              <a:rPr lang="en-US" sz="2300" dirty="0" err="1" smtClean="0">
                <a:latin typeface="Arial" pitchFamily="34" charset="0"/>
                <a:cs typeface="Arial" pitchFamily="34" charset="0"/>
              </a:rPr>
              <a:t>itu</a:t>
            </a:r>
            <a:r>
              <a:rPr lang="en-US" sz="2300" dirty="0" smtClean="0">
                <a:latin typeface="Arial" pitchFamily="34" charset="0"/>
                <a:cs typeface="Arial" pitchFamily="34" charset="0"/>
              </a:rPr>
              <a:t> </a:t>
            </a:r>
            <a:r>
              <a:rPr lang="en-US" sz="2300" dirty="0" err="1" smtClean="0">
                <a:latin typeface="Arial" pitchFamily="34" charset="0"/>
                <a:cs typeface="Arial" pitchFamily="34" charset="0"/>
              </a:rPr>
              <a:t>terjadi</a:t>
            </a:r>
            <a:r>
              <a:rPr lang="en-US" sz="2300" dirty="0" smtClean="0">
                <a:latin typeface="Arial" pitchFamily="34" charset="0"/>
                <a:cs typeface="Arial" pitchFamily="34" charset="0"/>
              </a:rPr>
              <a:t>, </a:t>
            </a:r>
            <a:r>
              <a:rPr lang="en-US" sz="2300" dirty="0" err="1" smtClean="0">
                <a:latin typeface="Arial" pitchFamily="34" charset="0"/>
                <a:cs typeface="Arial" pitchFamily="34" charset="0"/>
              </a:rPr>
              <a:t>jangan</a:t>
            </a:r>
            <a:r>
              <a:rPr lang="en-US" sz="2300" dirty="0" smtClean="0">
                <a:latin typeface="Arial" pitchFamily="34" charset="0"/>
                <a:cs typeface="Arial" pitchFamily="34" charset="0"/>
              </a:rPr>
              <a:t> </a:t>
            </a:r>
            <a:r>
              <a:rPr lang="en-US" sz="2300" dirty="0" err="1" smtClean="0">
                <a:latin typeface="Arial" pitchFamily="34" charset="0"/>
                <a:cs typeface="Arial" pitchFamily="34" charset="0"/>
              </a:rPr>
              <a:t>berdebat</a:t>
            </a:r>
            <a:r>
              <a:rPr lang="en-US" sz="2300" dirty="0" smtClean="0">
                <a:latin typeface="Arial" pitchFamily="34" charset="0"/>
                <a:cs typeface="Arial" pitchFamily="34" charset="0"/>
              </a:rPr>
              <a:t> </a:t>
            </a:r>
            <a:r>
              <a:rPr lang="id-ID" sz="2300" dirty="0" smtClean="0">
                <a:latin typeface="Arial" pitchFamily="34" charset="0"/>
                <a:cs typeface="Arial" pitchFamily="34" charset="0"/>
              </a:rPr>
              <a:t>karena tidak akan menyelesaikan masalah dan </a:t>
            </a:r>
            <a:r>
              <a:rPr lang="en-US" sz="2300" dirty="0" err="1" smtClean="0">
                <a:latin typeface="Arial" pitchFamily="34" charset="0"/>
                <a:cs typeface="Arial" pitchFamily="34" charset="0"/>
              </a:rPr>
              <a:t>akan</a:t>
            </a:r>
            <a:r>
              <a:rPr lang="en-US" sz="2300" dirty="0" smtClean="0">
                <a:latin typeface="Arial" pitchFamily="34" charset="0"/>
                <a:cs typeface="Arial" pitchFamily="34" charset="0"/>
              </a:rPr>
              <a:t> </a:t>
            </a:r>
            <a:r>
              <a:rPr lang="en-US" sz="2300" dirty="0" err="1" smtClean="0">
                <a:latin typeface="Arial" pitchFamily="34" charset="0"/>
                <a:cs typeface="Arial" pitchFamily="34" charset="0"/>
              </a:rPr>
              <a:t>membuat</a:t>
            </a:r>
            <a:r>
              <a:rPr lang="en-US" sz="2300" dirty="0" smtClean="0">
                <a:latin typeface="Arial" pitchFamily="34" charset="0"/>
                <a:cs typeface="Arial" pitchFamily="34" charset="0"/>
              </a:rPr>
              <a:t> </a:t>
            </a:r>
            <a:r>
              <a:rPr lang="en-US" sz="2300" dirty="0" err="1" smtClean="0">
                <a:latin typeface="Arial" pitchFamily="34" charset="0"/>
                <a:cs typeface="Arial" pitchFamily="34" charset="0"/>
              </a:rPr>
              <a:t>kamu</a:t>
            </a:r>
            <a:r>
              <a:rPr lang="en-US" sz="2300" dirty="0" smtClean="0">
                <a:latin typeface="Arial" pitchFamily="34" charset="0"/>
                <a:cs typeface="Arial" pitchFamily="34" charset="0"/>
              </a:rPr>
              <a:t> </a:t>
            </a:r>
            <a:r>
              <a:rPr lang="id-ID" sz="2300" dirty="0" smtClean="0">
                <a:latin typeface="Arial" pitchFamily="34" charset="0"/>
                <a:cs typeface="Arial" pitchFamily="34" charset="0"/>
              </a:rPr>
              <a:t>dongkol &amp; sakit hati</a:t>
            </a:r>
            <a:r>
              <a:rPr lang="en-US" sz="2300" dirty="0" smtClean="0">
                <a:latin typeface="Arial" pitchFamily="34" charset="0"/>
                <a:cs typeface="Arial" pitchFamily="34" charset="0"/>
              </a:rPr>
              <a:t> </a:t>
            </a:r>
            <a:endParaRPr lang="id-ID" sz="2300" dirty="0" smtClean="0">
              <a:latin typeface="Arial" pitchFamily="34" charset="0"/>
              <a:cs typeface="Arial" pitchFamily="34" charset="0"/>
            </a:endParaRPr>
          </a:p>
          <a:p>
            <a:pPr algn="just" eaLnBrk="1" hangingPunct="1">
              <a:spcBef>
                <a:spcPct val="0"/>
              </a:spcBef>
              <a:buFont typeface="Arial" pitchFamily="34" charset="0"/>
              <a:buNone/>
            </a:pPr>
            <a:r>
              <a:rPr lang="id-ID" sz="2300" dirty="0" smtClean="0">
                <a:latin typeface="Arial" pitchFamily="34" charset="0"/>
                <a:cs typeface="Arial" pitchFamily="34" charset="0"/>
              </a:rPr>
              <a:t>	</a:t>
            </a:r>
          </a:p>
          <a:p>
            <a:pPr algn="just" eaLnBrk="1" hangingPunct="1">
              <a:spcBef>
                <a:spcPct val="0"/>
              </a:spcBef>
              <a:buFont typeface="Arial" pitchFamily="34" charset="0"/>
              <a:buNone/>
            </a:pPr>
            <a:r>
              <a:rPr lang="id-ID" sz="2300" dirty="0" smtClean="0">
                <a:latin typeface="Arial" pitchFamily="34" charset="0"/>
                <a:cs typeface="Arial" pitchFamily="34" charset="0"/>
              </a:rPr>
              <a:t>	Selesaikan masalah dengan kepala dingan dan terimalah kekalahan dengan lapang dada. </a:t>
            </a:r>
          </a:p>
          <a:p>
            <a:pPr algn="just" eaLnBrk="1" hangingPunct="1">
              <a:spcBef>
                <a:spcPct val="0"/>
              </a:spcBef>
              <a:buFont typeface="Arial" pitchFamily="34" charset="0"/>
              <a:buNone/>
            </a:pPr>
            <a:r>
              <a:rPr lang="id-ID" sz="2300" dirty="0" smtClean="0">
                <a:latin typeface="Arial" pitchFamily="34" charset="0"/>
                <a:cs typeface="Arial" pitchFamily="34" charset="0"/>
              </a:rPr>
              <a:t>	</a:t>
            </a:r>
          </a:p>
          <a:p>
            <a:pPr algn="just" eaLnBrk="1" hangingPunct="1">
              <a:spcBef>
                <a:spcPct val="0"/>
              </a:spcBef>
              <a:buFont typeface="Arial" pitchFamily="34" charset="0"/>
              <a:buNone/>
            </a:pPr>
            <a:r>
              <a:rPr lang="id-ID" sz="2300" dirty="0" smtClean="0">
                <a:latin typeface="Arial" pitchFamily="34" charset="0"/>
                <a:cs typeface="Arial" pitchFamily="34" charset="0"/>
              </a:rPr>
              <a:t>	</a:t>
            </a:r>
            <a:r>
              <a:rPr lang="en-US" sz="2300" dirty="0" err="1" smtClean="0">
                <a:latin typeface="Arial" pitchFamily="34" charset="0"/>
                <a:cs typeface="Arial" pitchFamily="34" charset="0"/>
              </a:rPr>
              <a:t>Lepaskanlah</a:t>
            </a:r>
            <a:r>
              <a:rPr lang="en-US" sz="2300" dirty="0" smtClean="0">
                <a:latin typeface="Arial" pitchFamily="34" charset="0"/>
                <a:cs typeface="Arial" pitchFamily="34" charset="0"/>
              </a:rPr>
              <a:t> </a:t>
            </a:r>
            <a:r>
              <a:rPr lang="en-US" sz="2300" dirty="0" err="1" smtClean="0">
                <a:latin typeface="Arial" pitchFamily="34" charset="0"/>
                <a:cs typeface="Arial" pitchFamily="34" charset="0"/>
              </a:rPr>
              <a:t>hasrat</a:t>
            </a:r>
            <a:r>
              <a:rPr lang="en-US" sz="2300" dirty="0" smtClean="0">
                <a:latin typeface="Arial" pitchFamily="34" charset="0"/>
                <a:cs typeface="Arial" pitchFamily="34" charset="0"/>
              </a:rPr>
              <a:t> </a:t>
            </a:r>
            <a:r>
              <a:rPr lang="en-US" sz="2300" dirty="0" err="1" smtClean="0">
                <a:latin typeface="Arial" pitchFamily="34" charset="0"/>
                <a:cs typeface="Arial" pitchFamily="34" charset="0"/>
              </a:rPr>
              <a:t>untuk</a:t>
            </a:r>
            <a:r>
              <a:rPr lang="en-US" sz="2300" dirty="0" smtClean="0">
                <a:latin typeface="Arial" pitchFamily="34" charset="0"/>
                <a:cs typeface="Arial" pitchFamily="34" charset="0"/>
              </a:rPr>
              <a:t> </a:t>
            </a:r>
            <a:r>
              <a:rPr lang="en-US" sz="2300" dirty="0" err="1" smtClean="0">
                <a:latin typeface="Arial" pitchFamily="34" charset="0"/>
                <a:cs typeface="Arial" pitchFamily="34" charset="0"/>
              </a:rPr>
              <a:t>menang</a:t>
            </a:r>
            <a:r>
              <a:rPr lang="en-US" sz="2300" dirty="0" smtClean="0">
                <a:latin typeface="Arial" pitchFamily="34" charset="0"/>
                <a:cs typeface="Arial" pitchFamily="34" charset="0"/>
              </a:rPr>
              <a:t> </a:t>
            </a:r>
            <a:r>
              <a:rPr lang="en-US" sz="2300" dirty="0" err="1" smtClean="0">
                <a:latin typeface="Arial" pitchFamily="34" charset="0"/>
                <a:cs typeface="Arial" pitchFamily="34" charset="0"/>
              </a:rPr>
              <a:t>sendiri</a:t>
            </a:r>
            <a:r>
              <a:rPr lang="en-US" sz="2300" dirty="0" smtClean="0">
                <a:latin typeface="Arial" pitchFamily="34" charset="0"/>
                <a:cs typeface="Arial" pitchFamily="34" charset="0"/>
              </a:rPr>
              <a:t> </a:t>
            </a:r>
            <a:r>
              <a:rPr lang="id-ID" sz="2300" dirty="0" smtClean="0">
                <a:latin typeface="Arial" pitchFamily="34" charset="0"/>
                <a:cs typeface="Arial" pitchFamily="34" charset="0"/>
              </a:rPr>
              <a:t>demi  </a:t>
            </a:r>
            <a:r>
              <a:rPr lang="en-US" sz="2400" b="1" dirty="0" smtClean="0">
                <a:solidFill>
                  <a:srgbClr val="00B0F0"/>
                </a:solidFill>
                <a:latin typeface="Arial" pitchFamily="34" charset="0"/>
                <a:cs typeface="Arial" pitchFamily="34" charset="0"/>
              </a:rPr>
              <a:t>PERSAHABAT</a:t>
            </a:r>
            <a:r>
              <a:rPr lang="id-ID" sz="2400" b="1" dirty="0" smtClean="0">
                <a:solidFill>
                  <a:srgbClr val="00B0F0"/>
                </a:solidFill>
                <a:latin typeface="Arial" pitchFamily="34" charset="0"/>
                <a:cs typeface="Arial" pitchFamily="34" charset="0"/>
              </a:rPr>
              <a:t> </a:t>
            </a:r>
            <a:r>
              <a:rPr lang="id-ID" sz="2300" dirty="0" smtClean="0">
                <a:latin typeface="Arial" pitchFamily="34" charset="0"/>
                <a:cs typeface="Arial" pitchFamily="34" charset="0"/>
              </a:rPr>
              <a:t>kam</a:t>
            </a:r>
            <a:r>
              <a:rPr lang="en-US" sz="2300" dirty="0" smtClean="0">
                <a:latin typeface="Arial" pitchFamily="34" charset="0"/>
                <a:cs typeface="Arial" pitchFamily="34" charset="0"/>
              </a:rPr>
              <a:t>u</a:t>
            </a:r>
            <a:r>
              <a:rPr lang="id-ID" sz="2300" dirty="0" smtClean="0">
                <a:latin typeface="Arial" pitchFamily="34" charset="0"/>
                <a:cs typeface="Arial" pitchFamily="34" charset="0"/>
              </a:rPr>
              <a:t> </a:t>
            </a:r>
            <a:endParaRPr lang="en-US" sz="2300" dirty="0" smtClean="0"/>
          </a:p>
          <a:p>
            <a:pPr algn="just" eaLnBrk="1" hangingPunct="1">
              <a:spcBef>
                <a:spcPct val="0"/>
              </a:spcBef>
            </a:pPr>
            <a:endParaRPr lang="en-US" sz="2300" dirty="0" smtClean="0"/>
          </a:p>
        </p:txBody>
      </p:sp>
      <p:sp>
        <p:nvSpPr>
          <p:cNvPr id="7" name="WordArt 12"/>
          <p:cNvSpPr>
            <a:spLocks noChangeArrowheads="1" noChangeShapeType="1" noTextEdit="1"/>
          </p:cNvSpPr>
          <p:nvPr/>
        </p:nvSpPr>
        <p:spPr bwMode="auto">
          <a:xfrm>
            <a:off x="2262786" y="274870"/>
            <a:ext cx="5553111" cy="803994"/>
          </a:xfrm>
          <a:prstGeom prst="rect">
            <a:avLst/>
          </a:prstGeom>
        </p:spPr>
        <p:txBody>
          <a:bodyPr wrap="none" lIns="73884" tIns="36942" rIns="73884" bIns="36942" fromWordArt="1">
            <a:prstTxWarp prst="textPlain">
              <a:avLst>
                <a:gd name="adj" fmla="val 50000"/>
              </a:avLst>
            </a:prstTxWarp>
          </a:bodyPr>
          <a:lstStyle/>
          <a:p>
            <a:pPr algn="ctr"/>
            <a:r>
              <a:rPr lang="id-ID" sz="2900" kern="10" dirty="0">
                <a:ln w="9525">
                  <a:solidFill>
                    <a:srgbClr val="000000"/>
                  </a:solidFill>
                  <a:round/>
                  <a:headEnd/>
                  <a:tailEnd/>
                </a:ln>
                <a:solidFill>
                  <a:srgbClr val="FFFF00"/>
                </a:solidFill>
                <a:latin typeface="Arial Black"/>
              </a:rPr>
              <a:t>Jangan paksakan kehendak</a:t>
            </a:r>
          </a:p>
        </p:txBody>
      </p:sp>
      <p:sp>
        <p:nvSpPr>
          <p:cNvPr id="8" name="WordArt 13"/>
          <p:cNvSpPr>
            <a:spLocks noChangeArrowheads="1" noChangeShapeType="1"/>
          </p:cNvSpPr>
          <p:nvPr/>
        </p:nvSpPr>
        <p:spPr bwMode="auto">
          <a:xfrm>
            <a:off x="613347" y="274870"/>
            <a:ext cx="1270679" cy="1360605"/>
          </a:xfrm>
          <a:prstGeom prst="rect">
            <a:avLst/>
          </a:prstGeom>
        </p:spPr>
        <p:txBody>
          <a:bodyPr wrap="none" lIns="73884" tIns="36942" rIns="73884" bIns="36942" fromWordArt="1">
            <a:prstTxWarp prst="textDeflateBottom">
              <a:avLst>
                <a:gd name="adj" fmla="val 76866"/>
              </a:avLst>
            </a:prstTxWarp>
            <a:scene3d>
              <a:camera prst="legacyPerspectiveFront">
                <a:rot lat="19799980" lon="19439992" rev="0"/>
              </a:camera>
              <a:lightRig rig="legacyNormal2" dir="t"/>
            </a:scene3d>
            <a:sp3d extrusionH="354000" prstMaterial="legacyMatte">
              <a:extrusionClr>
                <a:srgbClr val="939676"/>
              </a:extrusionClr>
            </a:sp3d>
          </a:bodyPr>
          <a:lstStyle/>
          <a:p>
            <a:pPr algn="ctr"/>
            <a:r>
              <a:rPr lang="id-ID" sz="1500" kern="10" dirty="0">
                <a:ln w="9525">
                  <a:round/>
                  <a:headEnd/>
                  <a:tailEnd/>
                </a:ln>
                <a:solidFill>
                  <a:srgbClr val="00B0F0"/>
                </a:solidFill>
                <a:latin typeface="Impact"/>
              </a:rPr>
              <a:t>10</a:t>
            </a:r>
          </a:p>
        </p:txBody>
      </p:sp>
      <p:pic>
        <p:nvPicPr>
          <p:cNvPr id="10" name="Picture 2"/>
          <p:cNvPicPr>
            <a:picLocks noChangeAspect="1" noChangeArrowheads="1"/>
          </p:cNvPicPr>
          <p:nvPr/>
        </p:nvPicPr>
        <p:blipFill>
          <a:blip r:embed="rId3"/>
          <a:srcRect/>
          <a:stretch>
            <a:fillRect/>
          </a:stretch>
        </p:blipFill>
        <p:spPr bwMode="auto">
          <a:xfrm>
            <a:off x="338411" y="2006540"/>
            <a:ext cx="3463846" cy="4452921"/>
          </a:xfrm>
          <a:prstGeom prst="rect">
            <a:avLst/>
          </a:prstGeom>
          <a:ln>
            <a:noFill/>
          </a:ln>
          <a:effectLst>
            <a:reflection blurRad="12700" stA="30000" endPos="30000" dist="5000" dir="5400000" sy="-100000" algn="bl" rotWithShape="0"/>
          </a:effectLst>
          <a:scene3d>
            <a:camera prst="perspectiveContrastingLeftFacing">
              <a:rot lat="300000" lon="19800000" rev="0"/>
            </a:camera>
            <a:lightRig rig="threePt" dir="t">
              <a:rot lat="0" lon="0" rev="2700000"/>
            </a:lightRig>
          </a:scene3d>
          <a:sp3d>
            <a:bevelT w="63500" h="50800"/>
          </a:sp3d>
        </p:spPr>
      </p:pic>
    </p:spTree>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5" presetClass="entr" presetSubtype="0" fill="hold" grpId="0" nodeType="afterEffect">
                                  <p:stCondLst>
                                    <p:cond delay="0"/>
                                  </p:stCondLst>
                                  <p:childTnLst>
                                    <p:set>
                                      <p:cBhvr>
                                        <p:cTn id="6" dur="1" fill="hold">
                                          <p:stCondLst>
                                            <p:cond delay="0"/>
                                          </p:stCondLst>
                                        </p:cTn>
                                        <p:tgtEl>
                                          <p:spTgt spid="8"/>
                                        </p:tgtEl>
                                        <p:attrNameLst>
                                          <p:attrName>style.visibility</p:attrName>
                                        </p:attrNameLst>
                                      </p:cBhvr>
                                      <p:to>
                                        <p:strVal val="visible"/>
                                      </p:to>
                                    </p:set>
                                    <p:anim calcmode="lin" valueType="num">
                                      <p:cBhvr>
                                        <p:cTn id="7" dur="1000" fill="hold"/>
                                        <p:tgtEl>
                                          <p:spTgt spid="8"/>
                                        </p:tgtEl>
                                        <p:attrNameLst>
                                          <p:attrName>ppt_w</p:attrName>
                                        </p:attrNameLst>
                                      </p:cBhvr>
                                      <p:tavLst>
                                        <p:tav tm="0">
                                          <p:val>
                                            <p:strVal val="#ppt_w*0.70"/>
                                          </p:val>
                                        </p:tav>
                                        <p:tav tm="100000">
                                          <p:val>
                                            <p:strVal val="#ppt_w"/>
                                          </p:val>
                                        </p:tav>
                                      </p:tavLst>
                                    </p:anim>
                                    <p:anim calcmode="lin" valueType="num">
                                      <p:cBhvr>
                                        <p:cTn id="8" dur="1000" fill="hold"/>
                                        <p:tgtEl>
                                          <p:spTgt spid="8"/>
                                        </p:tgtEl>
                                        <p:attrNameLst>
                                          <p:attrName>ppt_h</p:attrName>
                                        </p:attrNameLst>
                                      </p:cBhvr>
                                      <p:tavLst>
                                        <p:tav tm="0">
                                          <p:val>
                                            <p:strVal val="#ppt_h"/>
                                          </p:val>
                                        </p:tav>
                                        <p:tav tm="100000">
                                          <p:val>
                                            <p:strVal val="#ppt_h"/>
                                          </p:val>
                                        </p:tav>
                                      </p:tavLst>
                                    </p:anim>
                                    <p:animEffect transition="in" filter="fade">
                                      <p:cBhvr>
                                        <p:cTn id="9" dur="1000"/>
                                        <p:tgtEl>
                                          <p:spTgt spid="8"/>
                                        </p:tgtEl>
                                      </p:cBhvr>
                                    </p:animEffect>
                                  </p:childTnLst>
                                  <p:subTnLst>
                                    <p:audio>
                                      <p:cMediaNode>
                                        <p:cTn display="0" masterRel="sameClick">
                                          <p:stCondLst>
                                            <p:cond evt="begin" delay="0">
                                              <p:tn val="5"/>
                                            </p:cond>
                                          </p:stCondLst>
                                          <p:endCondLst>
                                            <p:cond evt="onStopAudio" delay="0">
                                              <p:tgtEl>
                                                <p:sldTgt/>
                                              </p:tgtEl>
                                            </p:cond>
                                          </p:endCondLst>
                                        </p:cTn>
                                        <p:tgtEl>
                                          <p:sndTgt r:embed="rId2" name="cashreg.wav" builtIn="1"/>
                                        </p:tgtEl>
                                      </p:cMediaNode>
                                    </p:audio>
                                  </p:subTnLst>
                                </p:cTn>
                              </p:par>
                            </p:childTnLst>
                          </p:cTn>
                        </p:par>
                        <p:par>
                          <p:cTn id="10" fill="hold">
                            <p:stCondLst>
                              <p:cond delay="1000"/>
                            </p:stCondLst>
                            <p:childTnLst>
                              <p:par>
                                <p:cTn id="11" presetID="55" presetClass="entr" presetSubtype="0" fill="hold" grpId="0" nodeType="afterEffect">
                                  <p:stCondLst>
                                    <p:cond delay="0"/>
                                  </p:stCondLst>
                                  <p:childTnLst>
                                    <p:set>
                                      <p:cBhvr>
                                        <p:cTn id="12" dur="1" fill="hold">
                                          <p:stCondLst>
                                            <p:cond delay="0"/>
                                          </p:stCondLst>
                                        </p:cTn>
                                        <p:tgtEl>
                                          <p:spTgt spid="7"/>
                                        </p:tgtEl>
                                        <p:attrNameLst>
                                          <p:attrName>style.visibility</p:attrName>
                                        </p:attrNameLst>
                                      </p:cBhvr>
                                      <p:to>
                                        <p:strVal val="visible"/>
                                      </p:to>
                                    </p:set>
                                    <p:anim calcmode="lin" valueType="num">
                                      <p:cBhvr>
                                        <p:cTn id="13" dur="1000" fill="hold"/>
                                        <p:tgtEl>
                                          <p:spTgt spid="7"/>
                                        </p:tgtEl>
                                        <p:attrNameLst>
                                          <p:attrName>ppt_w</p:attrName>
                                        </p:attrNameLst>
                                      </p:cBhvr>
                                      <p:tavLst>
                                        <p:tav tm="0">
                                          <p:val>
                                            <p:strVal val="#ppt_w*0.70"/>
                                          </p:val>
                                        </p:tav>
                                        <p:tav tm="100000">
                                          <p:val>
                                            <p:strVal val="#ppt_w"/>
                                          </p:val>
                                        </p:tav>
                                      </p:tavLst>
                                    </p:anim>
                                    <p:anim calcmode="lin" valueType="num">
                                      <p:cBhvr>
                                        <p:cTn id="14" dur="1000" fill="hold"/>
                                        <p:tgtEl>
                                          <p:spTgt spid="7"/>
                                        </p:tgtEl>
                                        <p:attrNameLst>
                                          <p:attrName>ppt_h</p:attrName>
                                        </p:attrNameLst>
                                      </p:cBhvr>
                                      <p:tavLst>
                                        <p:tav tm="0">
                                          <p:val>
                                            <p:strVal val="#ppt_h"/>
                                          </p:val>
                                        </p:tav>
                                        <p:tav tm="100000">
                                          <p:val>
                                            <p:strVal val="#ppt_h"/>
                                          </p:val>
                                        </p:tav>
                                      </p:tavLst>
                                    </p:anim>
                                    <p:animEffect transition="in" filter="fade">
                                      <p:cBhvr>
                                        <p:cTn id="15" dur="1000"/>
                                        <p:tgtEl>
                                          <p:spTgt spid="7"/>
                                        </p:tgtEl>
                                      </p:cBhvr>
                                    </p:animEffect>
                                  </p:childTnLst>
                                </p:cTn>
                              </p:par>
                            </p:childTnLst>
                          </p:cTn>
                        </p:par>
                      </p:childTnLst>
                    </p:cTn>
                  </p:par>
                  <p:par>
                    <p:cTn id="16" fill="hold">
                      <p:stCondLst>
                        <p:cond delay="indefinite"/>
                      </p:stCondLst>
                      <p:childTnLst>
                        <p:par>
                          <p:cTn id="17" fill="hold">
                            <p:stCondLst>
                              <p:cond delay="0"/>
                            </p:stCondLst>
                            <p:childTnLst>
                              <p:par>
                                <p:cTn id="18" presetID="55" presetClass="entr" presetSubtype="0" fill="hold" nodeType="clickEffect">
                                  <p:stCondLst>
                                    <p:cond delay="0"/>
                                  </p:stCondLst>
                                  <p:childTnLst>
                                    <p:set>
                                      <p:cBhvr>
                                        <p:cTn id="19" dur="1" fill="hold">
                                          <p:stCondLst>
                                            <p:cond delay="0"/>
                                          </p:stCondLst>
                                        </p:cTn>
                                        <p:tgtEl>
                                          <p:spTgt spid="10"/>
                                        </p:tgtEl>
                                        <p:attrNameLst>
                                          <p:attrName>style.visibility</p:attrName>
                                        </p:attrNameLst>
                                      </p:cBhvr>
                                      <p:to>
                                        <p:strVal val="visible"/>
                                      </p:to>
                                    </p:set>
                                    <p:anim calcmode="lin" valueType="num">
                                      <p:cBhvr>
                                        <p:cTn id="20" dur="2000" fill="hold"/>
                                        <p:tgtEl>
                                          <p:spTgt spid="10"/>
                                        </p:tgtEl>
                                        <p:attrNameLst>
                                          <p:attrName>ppt_w</p:attrName>
                                        </p:attrNameLst>
                                      </p:cBhvr>
                                      <p:tavLst>
                                        <p:tav tm="0">
                                          <p:val>
                                            <p:strVal val="#ppt_w*0.70"/>
                                          </p:val>
                                        </p:tav>
                                        <p:tav tm="100000">
                                          <p:val>
                                            <p:strVal val="#ppt_w"/>
                                          </p:val>
                                        </p:tav>
                                      </p:tavLst>
                                    </p:anim>
                                    <p:anim calcmode="lin" valueType="num">
                                      <p:cBhvr>
                                        <p:cTn id="21" dur="2000" fill="hold"/>
                                        <p:tgtEl>
                                          <p:spTgt spid="10"/>
                                        </p:tgtEl>
                                        <p:attrNameLst>
                                          <p:attrName>ppt_h</p:attrName>
                                        </p:attrNameLst>
                                      </p:cBhvr>
                                      <p:tavLst>
                                        <p:tav tm="0">
                                          <p:val>
                                            <p:strVal val="#ppt_h"/>
                                          </p:val>
                                        </p:tav>
                                        <p:tav tm="100000">
                                          <p:val>
                                            <p:strVal val="#ppt_h"/>
                                          </p:val>
                                        </p:tav>
                                      </p:tavLst>
                                    </p:anim>
                                    <p:animEffect transition="in" filter="fade">
                                      <p:cBhvr>
                                        <p:cTn id="22" dur="2000"/>
                                        <p:tgtEl>
                                          <p:spTgt spid="10"/>
                                        </p:tgtEl>
                                      </p:cBhvr>
                                    </p:animEffect>
                                  </p:childTnLst>
                                </p:cTn>
                              </p:par>
                            </p:childTnLst>
                          </p:cTn>
                        </p:par>
                      </p:childTnLst>
                    </p:cTn>
                  </p:par>
                  <p:par>
                    <p:cTn id="23" fill="hold">
                      <p:stCondLst>
                        <p:cond delay="indefinite"/>
                      </p:stCondLst>
                      <p:childTnLst>
                        <p:par>
                          <p:cTn id="24" fill="hold">
                            <p:stCondLst>
                              <p:cond delay="0"/>
                            </p:stCondLst>
                            <p:childTnLst>
                              <p:par>
                                <p:cTn id="25" presetID="54" presetClass="entr" presetSubtype="0" accel="100000" fill="hold" grpId="0" nodeType="clickEffect">
                                  <p:stCondLst>
                                    <p:cond delay="0"/>
                                  </p:stCondLst>
                                  <p:childTnLst>
                                    <p:set>
                                      <p:cBhvr>
                                        <p:cTn id="26" dur="1" fill="hold">
                                          <p:stCondLst>
                                            <p:cond delay="0"/>
                                          </p:stCondLst>
                                        </p:cTn>
                                        <p:tgtEl>
                                          <p:spTgt spid="6">
                                            <p:txEl>
                                              <p:pRg st="0" end="0"/>
                                            </p:txEl>
                                          </p:spTgt>
                                        </p:tgtEl>
                                        <p:attrNameLst>
                                          <p:attrName>style.visibility</p:attrName>
                                        </p:attrNameLst>
                                      </p:cBhvr>
                                      <p:to>
                                        <p:strVal val="visible"/>
                                      </p:to>
                                    </p:set>
                                    <p:anim calcmode="lin" valueType="num">
                                      <p:cBhvr>
                                        <p:cTn id="27" dur="500" fill="hold"/>
                                        <p:tgtEl>
                                          <p:spTgt spid="6">
                                            <p:txEl>
                                              <p:pRg st="0" end="0"/>
                                            </p:txEl>
                                          </p:spTgt>
                                        </p:tgtEl>
                                        <p:attrNameLst>
                                          <p:attrName>ppt_w</p:attrName>
                                        </p:attrNameLst>
                                      </p:cBhvr>
                                      <p:tavLst>
                                        <p:tav tm="0">
                                          <p:val>
                                            <p:strVal val="#ppt_w*0.05"/>
                                          </p:val>
                                        </p:tav>
                                        <p:tav tm="100000">
                                          <p:val>
                                            <p:strVal val="#ppt_w"/>
                                          </p:val>
                                        </p:tav>
                                      </p:tavLst>
                                    </p:anim>
                                    <p:anim calcmode="lin" valueType="num">
                                      <p:cBhvr>
                                        <p:cTn id="28" dur="500" fill="hold"/>
                                        <p:tgtEl>
                                          <p:spTgt spid="6">
                                            <p:txEl>
                                              <p:pRg st="0" end="0"/>
                                            </p:txEl>
                                          </p:spTgt>
                                        </p:tgtEl>
                                        <p:attrNameLst>
                                          <p:attrName>ppt_h</p:attrName>
                                        </p:attrNameLst>
                                      </p:cBhvr>
                                      <p:tavLst>
                                        <p:tav tm="0">
                                          <p:val>
                                            <p:strVal val="#ppt_h"/>
                                          </p:val>
                                        </p:tav>
                                        <p:tav tm="100000">
                                          <p:val>
                                            <p:strVal val="#ppt_h"/>
                                          </p:val>
                                        </p:tav>
                                      </p:tavLst>
                                    </p:anim>
                                    <p:anim calcmode="lin" valueType="num">
                                      <p:cBhvr>
                                        <p:cTn id="29" dur="500" fill="hold"/>
                                        <p:tgtEl>
                                          <p:spTgt spid="6">
                                            <p:txEl>
                                              <p:pRg st="0" end="0"/>
                                            </p:txEl>
                                          </p:spTgt>
                                        </p:tgtEl>
                                        <p:attrNameLst>
                                          <p:attrName>ppt_x</p:attrName>
                                        </p:attrNameLst>
                                      </p:cBhvr>
                                      <p:tavLst>
                                        <p:tav tm="0">
                                          <p:val>
                                            <p:strVal val="#ppt_x-.2"/>
                                          </p:val>
                                        </p:tav>
                                        <p:tav tm="100000">
                                          <p:val>
                                            <p:strVal val="#ppt_x"/>
                                          </p:val>
                                        </p:tav>
                                      </p:tavLst>
                                    </p:anim>
                                    <p:anim calcmode="lin" valueType="num">
                                      <p:cBhvr>
                                        <p:cTn id="30" dur="500" fill="hold"/>
                                        <p:tgtEl>
                                          <p:spTgt spid="6">
                                            <p:txEl>
                                              <p:pRg st="0" end="0"/>
                                            </p:txEl>
                                          </p:spTgt>
                                        </p:tgtEl>
                                        <p:attrNameLst>
                                          <p:attrName>ppt_y</p:attrName>
                                        </p:attrNameLst>
                                      </p:cBhvr>
                                      <p:tavLst>
                                        <p:tav tm="0">
                                          <p:val>
                                            <p:strVal val="#ppt_y"/>
                                          </p:val>
                                        </p:tav>
                                        <p:tav tm="100000">
                                          <p:val>
                                            <p:strVal val="#ppt_y"/>
                                          </p:val>
                                        </p:tav>
                                      </p:tavLst>
                                    </p:anim>
                                    <p:animEffect transition="in" filter="fade">
                                      <p:cBhvr>
                                        <p:cTn id="31" dur="500"/>
                                        <p:tgtEl>
                                          <p:spTgt spid="6">
                                            <p:txEl>
                                              <p:pRg st="0" end="0"/>
                                            </p:txEl>
                                          </p:spTgt>
                                        </p:tgtEl>
                                      </p:cBhvr>
                                    </p:animEffect>
                                  </p:childTnLst>
                                </p:cTn>
                              </p:par>
                            </p:childTnLst>
                          </p:cTn>
                        </p:par>
                      </p:childTnLst>
                    </p:cTn>
                  </p:par>
                  <p:par>
                    <p:cTn id="32" fill="hold">
                      <p:stCondLst>
                        <p:cond delay="indefinite"/>
                      </p:stCondLst>
                      <p:childTnLst>
                        <p:par>
                          <p:cTn id="33" fill="hold">
                            <p:stCondLst>
                              <p:cond delay="0"/>
                            </p:stCondLst>
                            <p:childTnLst>
                              <p:par>
                                <p:cTn id="34" presetID="54" presetClass="entr" presetSubtype="0" accel="100000" fill="hold" grpId="0" nodeType="clickEffect">
                                  <p:stCondLst>
                                    <p:cond delay="0"/>
                                  </p:stCondLst>
                                  <p:childTnLst>
                                    <p:set>
                                      <p:cBhvr>
                                        <p:cTn id="35" dur="1" fill="hold">
                                          <p:stCondLst>
                                            <p:cond delay="0"/>
                                          </p:stCondLst>
                                        </p:cTn>
                                        <p:tgtEl>
                                          <p:spTgt spid="6">
                                            <p:txEl>
                                              <p:pRg st="1" end="1"/>
                                            </p:txEl>
                                          </p:spTgt>
                                        </p:tgtEl>
                                        <p:attrNameLst>
                                          <p:attrName>style.visibility</p:attrName>
                                        </p:attrNameLst>
                                      </p:cBhvr>
                                      <p:to>
                                        <p:strVal val="visible"/>
                                      </p:to>
                                    </p:set>
                                    <p:anim calcmode="lin" valueType="num">
                                      <p:cBhvr>
                                        <p:cTn id="36" dur="500" fill="hold"/>
                                        <p:tgtEl>
                                          <p:spTgt spid="6">
                                            <p:txEl>
                                              <p:pRg st="1" end="1"/>
                                            </p:txEl>
                                          </p:spTgt>
                                        </p:tgtEl>
                                        <p:attrNameLst>
                                          <p:attrName>ppt_w</p:attrName>
                                        </p:attrNameLst>
                                      </p:cBhvr>
                                      <p:tavLst>
                                        <p:tav tm="0">
                                          <p:val>
                                            <p:strVal val="#ppt_w*0.05"/>
                                          </p:val>
                                        </p:tav>
                                        <p:tav tm="100000">
                                          <p:val>
                                            <p:strVal val="#ppt_w"/>
                                          </p:val>
                                        </p:tav>
                                      </p:tavLst>
                                    </p:anim>
                                    <p:anim calcmode="lin" valueType="num">
                                      <p:cBhvr>
                                        <p:cTn id="37" dur="500" fill="hold"/>
                                        <p:tgtEl>
                                          <p:spTgt spid="6">
                                            <p:txEl>
                                              <p:pRg st="1" end="1"/>
                                            </p:txEl>
                                          </p:spTgt>
                                        </p:tgtEl>
                                        <p:attrNameLst>
                                          <p:attrName>ppt_h</p:attrName>
                                        </p:attrNameLst>
                                      </p:cBhvr>
                                      <p:tavLst>
                                        <p:tav tm="0">
                                          <p:val>
                                            <p:strVal val="#ppt_h"/>
                                          </p:val>
                                        </p:tav>
                                        <p:tav tm="100000">
                                          <p:val>
                                            <p:strVal val="#ppt_h"/>
                                          </p:val>
                                        </p:tav>
                                      </p:tavLst>
                                    </p:anim>
                                    <p:anim calcmode="lin" valueType="num">
                                      <p:cBhvr>
                                        <p:cTn id="38" dur="500" fill="hold"/>
                                        <p:tgtEl>
                                          <p:spTgt spid="6">
                                            <p:txEl>
                                              <p:pRg st="1" end="1"/>
                                            </p:txEl>
                                          </p:spTgt>
                                        </p:tgtEl>
                                        <p:attrNameLst>
                                          <p:attrName>ppt_x</p:attrName>
                                        </p:attrNameLst>
                                      </p:cBhvr>
                                      <p:tavLst>
                                        <p:tav tm="0">
                                          <p:val>
                                            <p:strVal val="#ppt_x-.2"/>
                                          </p:val>
                                        </p:tav>
                                        <p:tav tm="100000">
                                          <p:val>
                                            <p:strVal val="#ppt_x"/>
                                          </p:val>
                                        </p:tav>
                                      </p:tavLst>
                                    </p:anim>
                                    <p:anim calcmode="lin" valueType="num">
                                      <p:cBhvr>
                                        <p:cTn id="39" dur="500" fill="hold"/>
                                        <p:tgtEl>
                                          <p:spTgt spid="6">
                                            <p:txEl>
                                              <p:pRg st="1" end="1"/>
                                            </p:txEl>
                                          </p:spTgt>
                                        </p:tgtEl>
                                        <p:attrNameLst>
                                          <p:attrName>ppt_y</p:attrName>
                                        </p:attrNameLst>
                                      </p:cBhvr>
                                      <p:tavLst>
                                        <p:tav tm="0">
                                          <p:val>
                                            <p:strVal val="#ppt_y"/>
                                          </p:val>
                                        </p:tav>
                                        <p:tav tm="100000">
                                          <p:val>
                                            <p:strVal val="#ppt_y"/>
                                          </p:val>
                                        </p:tav>
                                      </p:tavLst>
                                    </p:anim>
                                    <p:animEffect transition="in" filter="fade">
                                      <p:cBhvr>
                                        <p:cTn id="40" dur="500"/>
                                        <p:tgtEl>
                                          <p:spTgt spid="6">
                                            <p:txEl>
                                              <p:pRg st="1" end="1"/>
                                            </p:txEl>
                                          </p:spTgt>
                                        </p:tgtEl>
                                      </p:cBhvr>
                                    </p:animEffect>
                                  </p:childTnLst>
                                </p:cTn>
                              </p:par>
                            </p:childTnLst>
                          </p:cTn>
                        </p:par>
                      </p:childTnLst>
                    </p:cTn>
                  </p:par>
                  <p:par>
                    <p:cTn id="41" fill="hold">
                      <p:stCondLst>
                        <p:cond delay="indefinite"/>
                      </p:stCondLst>
                      <p:childTnLst>
                        <p:par>
                          <p:cTn id="42" fill="hold">
                            <p:stCondLst>
                              <p:cond delay="0"/>
                            </p:stCondLst>
                            <p:childTnLst>
                              <p:par>
                                <p:cTn id="43" presetID="54" presetClass="entr" presetSubtype="0" accel="100000" fill="hold" grpId="0" nodeType="clickEffect">
                                  <p:stCondLst>
                                    <p:cond delay="0"/>
                                  </p:stCondLst>
                                  <p:childTnLst>
                                    <p:set>
                                      <p:cBhvr>
                                        <p:cTn id="44" dur="1" fill="hold">
                                          <p:stCondLst>
                                            <p:cond delay="0"/>
                                          </p:stCondLst>
                                        </p:cTn>
                                        <p:tgtEl>
                                          <p:spTgt spid="6">
                                            <p:txEl>
                                              <p:pRg st="3" end="3"/>
                                            </p:txEl>
                                          </p:spTgt>
                                        </p:tgtEl>
                                        <p:attrNameLst>
                                          <p:attrName>style.visibility</p:attrName>
                                        </p:attrNameLst>
                                      </p:cBhvr>
                                      <p:to>
                                        <p:strVal val="visible"/>
                                      </p:to>
                                    </p:set>
                                    <p:anim calcmode="lin" valueType="num">
                                      <p:cBhvr>
                                        <p:cTn id="45" dur="500" fill="hold"/>
                                        <p:tgtEl>
                                          <p:spTgt spid="6">
                                            <p:txEl>
                                              <p:pRg st="3" end="3"/>
                                            </p:txEl>
                                          </p:spTgt>
                                        </p:tgtEl>
                                        <p:attrNameLst>
                                          <p:attrName>ppt_w</p:attrName>
                                        </p:attrNameLst>
                                      </p:cBhvr>
                                      <p:tavLst>
                                        <p:tav tm="0">
                                          <p:val>
                                            <p:strVal val="#ppt_w*0.05"/>
                                          </p:val>
                                        </p:tav>
                                        <p:tav tm="100000">
                                          <p:val>
                                            <p:strVal val="#ppt_w"/>
                                          </p:val>
                                        </p:tav>
                                      </p:tavLst>
                                    </p:anim>
                                    <p:anim calcmode="lin" valueType="num">
                                      <p:cBhvr>
                                        <p:cTn id="46" dur="500" fill="hold"/>
                                        <p:tgtEl>
                                          <p:spTgt spid="6">
                                            <p:txEl>
                                              <p:pRg st="3" end="3"/>
                                            </p:txEl>
                                          </p:spTgt>
                                        </p:tgtEl>
                                        <p:attrNameLst>
                                          <p:attrName>ppt_h</p:attrName>
                                        </p:attrNameLst>
                                      </p:cBhvr>
                                      <p:tavLst>
                                        <p:tav tm="0">
                                          <p:val>
                                            <p:strVal val="#ppt_h"/>
                                          </p:val>
                                        </p:tav>
                                        <p:tav tm="100000">
                                          <p:val>
                                            <p:strVal val="#ppt_h"/>
                                          </p:val>
                                        </p:tav>
                                      </p:tavLst>
                                    </p:anim>
                                    <p:anim calcmode="lin" valueType="num">
                                      <p:cBhvr>
                                        <p:cTn id="47" dur="500" fill="hold"/>
                                        <p:tgtEl>
                                          <p:spTgt spid="6">
                                            <p:txEl>
                                              <p:pRg st="3" end="3"/>
                                            </p:txEl>
                                          </p:spTgt>
                                        </p:tgtEl>
                                        <p:attrNameLst>
                                          <p:attrName>ppt_x</p:attrName>
                                        </p:attrNameLst>
                                      </p:cBhvr>
                                      <p:tavLst>
                                        <p:tav tm="0">
                                          <p:val>
                                            <p:strVal val="#ppt_x-.2"/>
                                          </p:val>
                                        </p:tav>
                                        <p:tav tm="100000">
                                          <p:val>
                                            <p:strVal val="#ppt_x"/>
                                          </p:val>
                                        </p:tav>
                                      </p:tavLst>
                                    </p:anim>
                                    <p:anim calcmode="lin" valueType="num">
                                      <p:cBhvr>
                                        <p:cTn id="48" dur="500" fill="hold"/>
                                        <p:tgtEl>
                                          <p:spTgt spid="6">
                                            <p:txEl>
                                              <p:pRg st="3" end="3"/>
                                            </p:txEl>
                                          </p:spTgt>
                                        </p:tgtEl>
                                        <p:attrNameLst>
                                          <p:attrName>ppt_y</p:attrName>
                                        </p:attrNameLst>
                                      </p:cBhvr>
                                      <p:tavLst>
                                        <p:tav tm="0">
                                          <p:val>
                                            <p:strVal val="#ppt_y"/>
                                          </p:val>
                                        </p:tav>
                                        <p:tav tm="100000">
                                          <p:val>
                                            <p:strVal val="#ppt_y"/>
                                          </p:val>
                                        </p:tav>
                                      </p:tavLst>
                                    </p:anim>
                                    <p:animEffect transition="in" filter="fade">
                                      <p:cBhvr>
                                        <p:cTn id="49" dur="500"/>
                                        <p:tgtEl>
                                          <p:spTgt spid="6">
                                            <p:txEl>
                                              <p:pRg st="3" end="3"/>
                                            </p:txEl>
                                          </p:spTgt>
                                        </p:tgtEl>
                                      </p:cBhvr>
                                    </p:animEffect>
                                  </p:childTnLst>
                                </p:cTn>
                              </p:par>
                            </p:childTnLst>
                          </p:cTn>
                        </p:par>
                      </p:childTnLst>
                    </p:cTn>
                  </p:par>
                  <p:par>
                    <p:cTn id="50" fill="hold">
                      <p:stCondLst>
                        <p:cond delay="indefinite"/>
                      </p:stCondLst>
                      <p:childTnLst>
                        <p:par>
                          <p:cTn id="51" fill="hold">
                            <p:stCondLst>
                              <p:cond delay="0"/>
                            </p:stCondLst>
                            <p:childTnLst>
                              <p:par>
                                <p:cTn id="52" presetID="54" presetClass="entr" presetSubtype="0" accel="100000" fill="hold" grpId="0" nodeType="clickEffect">
                                  <p:stCondLst>
                                    <p:cond delay="0"/>
                                  </p:stCondLst>
                                  <p:childTnLst>
                                    <p:set>
                                      <p:cBhvr>
                                        <p:cTn id="53" dur="1" fill="hold">
                                          <p:stCondLst>
                                            <p:cond delay="0"/>
                                          </p:stCondLst>
                                        </p:cTn>
                                        <p:tgtEl>
                                          <p:spTgt spid="6">
                                            <p:txEl>
                                              <p:pRg st="5" end="5"/>
                                            </p:txEl>
                                          </p:spTgt>
                                        </p:tgtEl>
                                        <p:attrNameLst>
                                          <p:attrName>style.visibility</p:attrName>
                                        </p:attrNameLst>
                                      </p:cBhvr>
                                      <p:to>
                                        <p:strVal val="visible"/>
                                      </p:to>
                                    </p:set>
                                    <p:anim calcmode="lin" valueType="num">
                                      <p:cBhvr>
                                        <p:cTn id="54" dur="500" fill="hold"/>
                                        <p:tgtEl>
                                          <p:spTgt spid="6">
                                            <p:txEl>
                                              <p:pRg st="5" end="5"/>
                                            </p:txEl>
                                          </p:spTgt>
                                        </p:tgtEl>
                                        <p:attrNameLst>
                                          <p:attrName>ppt_w</p:attrName>
                                        </p:attrNameLst>
                                      </p:cBhvr>
                                      <p:tavLst>
                                        <p:tav tm="0">
                                          <p:val>
                                            <p:strVal val="#ppt_w*0.05"/>
                                          </p:val>
                                        </p:tav>
                                        <p:tav tm="100000">
                                          <p:val>
                                            <p:strVal val="#ppt_w"/>
                                          </p:val>
                                        </p:tav>
                                      </p:tavLst>
                                    </p:anim>
                                    <p:anim calcmode="lin" valueType="num">
                                      <p:cBhvr>
                                        <p:cTn id="55" dur="500" fill="hold"/>
                                        <p:tgtEl>
                                          <p:spTgt spid="6">
                                            <p:txEl>
                                              <p:pRg st="5" end="5"/>
                                            </p:txEl>
                                          </p:spTgt>
                                        </p:tgtEl>
                                        <p:attrNameLst>
                                          <p:attrName>ppt_h</p:attrName>
                                        </p:attrNameLst>
                                      </p:cBhvr>
                                      <p:tavLst>
                                        <p:tav tm="0">
                                          <p:val>
                                            <p:strVal val="#ppt_h"/>
                                          </p:val>
                                        </p:tav>
                                        <p:tav tm="100000">
                                          <p:val>
                                            <p:strVal val="#ppt_h"/>
                                          </p:val>
                                        </p:tav>
                                      </p:tavLst>
                                    </p:anim>
                                    <p:anim calcmode="lin" valueType="num">
                                      <p:cBhvr>
                                        <p:cTn id="56" dur="500" fill="hold"/>
                                        <p:tgtEl>
                                          <p:spTgt spid="6">
                                            <p:txEl>
                                              <p:pRg st="5" end="5"/>
                                            </p:txEl>
                                          </p:spTgt>
                                        </p:tgtEl>
                                        <p:attrNameLst>
                                          <p:attrName>ppt_x</p:attrName>
                                        </p:attrNameLst>
                                      </p:cBhvr>
                                      <p:tavLst>
                                        <p:tav tm="0">
                                          <p:val>
                                            <p:strVal val="#ppt_x-.2"/>
                                          </p:val>
                                        </p:tav>
                                        <p:tav tm="100000">
                                          <p:val>
                                            <p:strVal val="#ppt_x"/>
                                          </p:val>
                                        </p:tav>
                                      </p:tavLst>
                                    </p:anim>
                                    <p:anim calcmode="lin" valueType="num">
                                      <p:cBhvr>
                                        <p:cTn id="57" dur="500" fill="hold"/>
                                        <p:tgtEl>
                                          <p:spTgt spid="6">
                                            <p:txEl>
                                              <p:pRg st="5" end="5"/>
                                            </p:txEl>
                                          </p:spTgt>
                                        </p:tgtEl>
                                        <p:attrNameLst>
                                          <p:attrName>ppt_y</p:attrName>
                                        </p:attrNameLst>
                                      </p:cBhvr>
                                      <p:tavLst>
                                        <p:tav tm="0">
                                          <p:val>
                                            <p:strVal val="#ppt_y"/>
                                          </p:val>
                                        </p:tav>
                                        <p:tav tm="100000">
                                          <p:val>
                                            <p:strVal val="#ppt_y"/>
                                          </p:val>
                                        </p:tav>
                                      </p:tavLst>
                                    </p:anim>
                                    <p:animEffect transition="in" filter="fade">
                                      <p:cBhvr>
                                        <p:cTn id="58" dur="500"/>
                                        <p:tgtEl>
                                          <p:spTgt spid="6">
                                            <p:txEl>
                                              <p:pRg st="5" end="5"/>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build="p"/>
      <p:bldP spid="7" grpId="0" animBg="1"/>
      <p:bldP spid="8" grpId="0" animBg="1"/>
    </p:bld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 name="TextBox 10"/>
          <p:cNvSpPr txBox="1"/>
          <p:nvPr/>
        </p:nvSpPr>
        <p:spPr>
          <a:xfrm>
            <a:off x="428596" y="1857364"/>
            <a:ext cx="8429684" cy="5401479"/>
          </a:xfrm>
          <a:prstGeom prst="rect">
            <a:avLst/>
          </a:prstGeom>
          <a:noFill/>
        </p:spPr>
        <p:txBody>
          <a:bodyPr wrap="square" rtlCol="0">
            <a:spAutoFit/>
          </a:bodyPr>
          <a:lstStyle/>
          <a:p>
            <a:pPr marL="457200" lvl="0" indent="-457200">
              <a:buAutoNum type="arabicPeriod"/>
            </a:pPr>
            <a:r>
              <a:rPr lang="id-ID" sz="2300" dirty="0" smtClean="0"/>
              <a:t>Pilihan teman yang berakhlak baik.</a:t>
            </a:r>
          </a:p>
          <a:p>
            <a:pPr marL="457200" lvl="0" indent="-457200">
              <a:buAutoNum type="arabicPeriod"/>
            </a:pPr>
            <a:r>
              <a:rPr lang="id-ID" sz="2300" dirty="0" smtClean="0"/>
              <a:t>Bertemanlah dengan yang memiliki semangat belajar yang tinggi.</a:t>
            </a:r>
          </a:p>
          <a:p>
            <a:pPr marL="457200" lvl="0" indent="-457200">
              <a:buAutoNum type="arabicPeriod"/>
            </a:pPr>
            <a:r>
              <a:rPr lang="id-ID" sz="2300" dirty="0" smtClean="0"/>
              <a:t>Kembangkanlah sikap saling membantu, dan memberi saran, dalam kelompok anda.</a:t>
            </a:r>
          </a:p>
          <a:p>
            <a:pPr marL="457200" lvl="0" indent="-457200">
              <a:buAutoNum type="arabicPeriod"/>
            </a:pPr>
            <a:r>
              <a:rPr lang="id-ID" sz="2300" dirty="0" smtClean="0"/>
              <a:t>Kembangkanlah sikap saling menghormati, dan menghargai diantara teman kelompok.</a:t>
            </a:r>
          </a:p>
          <a:p>
            <a:pPr marL="457200" lvl="0" indent="-457200">
              <a:buAutoNum type="arabicPeriod"/>
            </a:pPr>
            <a:r>
              <a:rPr lang="id-ID" sz="2300" dirty="0" smtClean="0"/>
              <a:t>Jadikanlah sikap solidaritas semua (buta) diantara teman, seperti solidaritas terhadap teman yang melakukan tawuran.</a:t>
            </a:r>
          </a:p>
          <a:p>
            <a:pPr marL="457200" lvl="0" indent="-457200">
              <a:buAutoNum type="arabicPeriod"/>
            </a:pPr>
            <a:r>
              <a:rPr lang="id-ID" sz="2300" dirty="0" smtClean="0"/>
              <a:t>Hindarkan pola perilaku yang melanggar norma agama (tidak normal).</a:t>
            </a:r>
          </a:p>
          <a:p>
            <a:pPr marL="457200" lvl="0" indent="-457200">
              <a:buAutoNum type="arabicPeriod"/>
            </a:pPr>
            <a:r>
              <a:rPr lang="id-ID" sz="2300" dirty="0" smtClean="0"/>
              <a:t>Jadikanlah kelompok anda itu sebagai wahana untuk belajar bersama, seperti mendiskusikan pelajaran, tugas-tugas, atau pemecahan masalah-masalah yang dihadapi, baik oleh pribadi masing-masing, maupun oelh bersama.</a:t>
            </a:r>
          </a:p>
          <a:p>
            <a:endParaRPr lang="id-ID" sz="2300" dirty="0"/>
          </a:p>
        </p:txBody>
      </p:sp>
      <p:sp>
        <p:nvSpPr>
          <p:cNvPr id="12" name="Rectangle 11"/>
          <p:cNvSpPr/>
          <p:nvPr/>
        </p:nvSpPr>
        <p:spPr>
          <a:xfrm>
            <a:off x="500034" y="428604"/>
            <a:ext cx="7358114" cy="1323439"/>
          </a:xfrm>
          <a:prstGeom prst="rect">
            <a:avLst/>
          </a:prstGeom>
        </p:spPr>
        <p:txBody>
          <a:bodyPr wrap="square">
            <a:spAutoFit/>
          </a:bodyPr>
          <a:lstStyle/>
          <a:p>
            <a:r>
              <a:rPr lang="id-ID" sz="4000" b="1" dirty="0" smtClean="0"/>
              <a:t>Etika yang Perlu Diperhatikan dalam Pergaulan</a:t>
            </a:r>
            <a:endParaRPr lang="id-ID" sz="4000" dirty="0" smtClean="0"/>
          </a:p>
        </p:txBody>
      </p:sp>
    </p:spTree>
  </p:cSld>
  <p:clrMapOvr>
    <a:masterClrMapping/>
  </p:clrMapOvr>
  <p:timing>
    <p:tnLst>
      <p:par>
        <p:cTn id="1" dur="indefinite" restart="never" nodeType="tmRoot"/>
      </p:par>
    </p:tnLst>
  </p:timing>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2603</TotalTime>
  <Words>629</Words>
  <Application>Microsoft Office PowerPoint</Application>
  <PresentationFormat>On-screen Show (4:3)</PresentationFormat>
  <Paragraphs>88</Paragraphs>
  <Slides>20</Slides>
  <Notes>0</Notes>
  <HiddenSlides>0</HiddenSlides>
  <MMClips>0</MMClips>
  <ScaleCrop>false</ScaleCrop>
  <HeadingPairs>
    <vt:vector size="4" baseType="variant">
      <vt:variant>
        <vt:lpstr>Theme</vt:lpstr>
      </vt:variant>
      <vt:variant>
        <vt:i4>1</vt:i4>
      </vt:variant>
      <vt:variant>
        <vt:lpstr>Slide Titles</vt:lpstr>
      </vt:variant>
      <vt:variant>
        <vt:i4>20</vt:i4>
      </vt:variant>
    </vt:vector>
  </HeadingPairs>
  <TitlesOfParts>
    <vt:vector size="21" baseType="lpstr">
      <vt:lpstr>Office Theme</vt:lpstr>
      <vt:lpstr>Slide 1</vt:lpstr>
      <vt:lpstr>Slide 2</vt:lpstr>
      <vt:lpstr>Slide 3</vt:lpstr>
      <vt:lpstr>Slide 4</vt:lpstr>
      <vt:lpstr>Slide 5</vt:lpstr>
      <vt:lpstr>Slide 6</vt:lpstr>
      <vt:lpstr>Slide 7</vt:lpstr>
      <vt:lpstr>Slide 8</vt:lpstr>
      <vt:lpstr>Slide 9</vt:lpstr>
      <vt:lpstr>Slide 10</vt:lpstr>
      <vt:lpstr>Slide 11</vt:lpstr>
      <vt:lpstr>Slide 12</vt:lpstr>
      <vt:lpstr>Slide 13</vt:lpstr>
      <vt:lpstr>Slide 14</vt:lpstr>
      <vt:lpstr>Slide 15</vt:lpstr>
      <vt:lpstr>Slide 16</vt:lpstr>
      <vt:lpstr>Slide 17</vt:lpstr>
      <vt:lpstr>Slide 18</vt:lpstr>
      <vt:lpstr>Slide 19</vt:lpstr>
      <vt:lpstr>Slide 20</vt:lpstr>
    </vt:vector>
  </TitlesOfParts>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Slide 1</dc:title>
  <dc:creator>ok</dc:creator>
  <cp:lastModifiedBy>ok</cp:lastModifiedBy>
  <cp:revision>34</cp:revision>
  <dcterms:created xsi:type="dcterms:W3CDTF">2016-07-21T12:45:39Z</dcterms:created>
  <dcterms:modified xsi:type="dcterms:W3CDTF">2016-07-24T23:10:07Z</dcterms:modified>
</cp:coreProperties>
</file>