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9" r:id="rId1"/>
  </p:sldMasterIdLst>
  <p:notesMasterIdLst>
    <p:notesMasterId r:id="rId21"/>
  </p:notesMasterIdLst>
  <p:sldIdLst>
    <p:sldId id="372" r:id="rId2"/>
    <p:sldId id="394" r:id="rId3"/>
    <p:sldId id="393" r:id="rId4"/>
    <p:sldId id="397" r:id="rId5"/>
    <p:sldId id="396" r:id="rId6"/>
    <p:sldId id="395" r:id="rId7"/>
    <p:sldId id="368" r:id="rId8"/>
    <p:sldId id="329" r:id="rId9"/>
    <p:sldId id="383" r:id="rId10"/>
    <p:sldId id="388" r:id="rId11"/>
    <p:sldId id="389" r:id="rId12"/>
    <p:sldId id="386" r:id="rId13"/>
    <p:sldId id="390" r:id="rId14"/>
    <p:sldId id="391" r:id="rId15"/>
    <p:sldId id="355" r:id="rId16"/>
    <p:sldId id="378" r:id="rId17"/>
    <p:sldId id="379" r:id="rId18"/>
    <p:sldId id="369" r:id="rId19"/>
    <p:sldId id="392" r:id="rId20"/>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mn-cs"/>
      </a:defRPr>
    </a:lvl1pPr>
    <a:lvl2pPr marL="457200" algn="l" rtl="0" eaLnBrk="0" fontAlgn="base" hangingPunct="0">
      <a:spcBef>
        <a:spcPct val="0"/>
      </a:spcBef>
      <a:spcAft>
        <a:spcPct val="0"/>
      </a:spcAft>
      <a:defRPr kern="1200">
        <a:solidFill>
          <a:schemeClr val="tx1"/>
        </a:solidFill>
        <a:latin typeface="Arial" pitchFamily="34" charset="0"/>
        <a:ea typeface="+mn-ea"/>
        <a:cs typeface="+mn-cs"/>
      </a:defRPr>
    </a:lvl2pPr>
    <a:lvl3pPr marL="914400" algn="l" rtl="0" eaLnBrk="0" fontAlgn="base" hangingPunct="0">
      <a:spcBef>
        <a:spcPct val="0"/>
      </a:spcBef>
      <a:spcAft>
        <a:spcPct val="0"/>
      </a:spcAft>
      <a:defRPr kern="1200">
        <a:solidFill>
          <a:schemeClr val="tx1"/>
        </a:solidFill>
        <a:latin typeface="Arial"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3399"/>
    <a:srgbClr val="FF0000"/>
    <a:srgbClr val="008000"/>
    <a:srgbClr val="000000"/>
    <a:srgbClr val="FF3300"/>
    <a:srgbClr val="009900"/>
    <a:srgbClr val="FF99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60" autoAdjust="0"/>
  </p:normalViewPr>
  <p:slideViewPr>
    <p:cSldViewPr>
      <p:cViewPr varScale="1">
        <p:scale>
          <a:sx n="65" d="100"/>
          <a:sy n="65" d="100"/>
        </p:scale>
        <p:origin x="-1440"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972"/>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defRPr>
            </a:lvl1pPr>
          </a:lstStyle>
          <a:p>
            <a:pPr>
              <a:defRPr/>
            </a:pPr>
            <a:endParaRPr lang="en-US"/>
          </a:p>
        </p:txBody>
      </p:sp>
      <p:sp>
        <p:nvSpPr>
          <p:cNvPr id="4403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defRPr>
            </a:lvl1pPr>
          </a:lstStyle>
          <a:p>
            <a:pPr>
              <a:defRPr/>
            </a:pPr>
            <a:endParaRPr lang="en-US"/>
          </a:p>
        </p:txBody>
      </p:sp>
      <p:sp>
        <p:nvSpPr>
          <p:cNvPr id="16388" name="Rectangle 4"/>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403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403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defRPr>
            </a:lvl1pPr>
          </a:lstStyle>
          <a:p>
            <a:pPr>
              <a:defRPr/>
            </a:pPr>
            <a:endParaRPr lang="en-US"/>
          </a:p>
        </p:txBody>
      </p:sp>
      <p:sp>
        <p:nvSpPr>
          <p:cNvPr id="4403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pitchFamily="18" charset="0"/>
              </a:defRPr>
            </a:lvl1pPr>
          </a:lstStyle>
          <a:p>
            <a:pPr>
              <a:defRPr/>
            </a:pPr>
            <a:fld id="{FFA50D67-A7A9-47E0-A2C6-B424E6B90B7F}"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a:ln/>
        </p:spPr>
        <p:txBody>
          <a:bodyPr/>
          <a:lstStyle/>
          <a:p>
            <a:pPr eaLnBrk="1" hangingPunct="1">
              <a:spcBef>
                <a:spcPct val="0"/>
              </a:spcBef>
            </a:pPr>
            <a:endParaRPr lang="id-ID" smtClean="0">
              <a:ea typeface="宋体" pitchFamily="2" charset="-122"/>
            </a:endParaRPr>
          </a:p>
        </p:txBody>
      </p:sp>
      <p:sp>
        <p:nvSpPr>
          <p:cNvPr id="17412" name="Slide Number Placeholder 3"/>
          <p:cNvSpPr>
            <a:spLocks noGrp="1"/>
          </p:cNvSpPr>
          <p:nvPr>
            <p:ph type="sldNum" sz="quarter" idx="5"/>
          </p:nvPr>
        </p:nvSpPr>
        <p:spPr>
          <a:noFill/>
        </p:spPr>
        <p:txBody>
          <a:bodyPr/>
          <a:lstStyle/>
          <a:p>
            <a:pPr>
              <a:buFont typeface="Arial" pitchFamily="34" charset="0"/>
              <a:buNone/>
            </a:pPr>
            <a:fld id="{C96244C2-7556-4DEF-81BB-781E8388016F}" type="slidenum">
              <a:rPr lang="en-US" smtClean="0">
                <a:ea typeface="宋体" pitchFamily="2" charset="-122"/>
              </a:rPr>
              <a:pPr>
                <a:buFont typeface="Arial" pitchFamily="34" charset="0"/>
                <a:buNone/>
              </a:pPr>
              <a:t>1</a:t>
            </a:fld>
            <a:endParaRPr lang="en-US" smtClean="0">
              <a:ea typeface="宋体"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a:ln/>
        </p:spPr>
        <p:txBody>
          <a:bodyPr/>
          <a:lstStyle/>
          <a:p>
            <a:pPr eaLnBrk="1" hangingPunct="1">
              <a:spcBef>
                <a:spcPct val="0"/>
              </a:spcBef>
            </a:pPr>
            <a:endParaRPr lang="id-ID" smtClean="0">
              <a:ea typeface="宋体" pitchFamily="2" charset="-122"/>
            </a:endParaRPr>
          </a:p>
        </p:txBody>
      </p:sp>
      <p:sp>
        <p:nvSpPr>
          <p:cNvPr id="17412" name="Slide Number Placeholder 3"/>
          <p:cNvSpPr>
            <a:spLocks noGrp="1"/>
          </p:cNvSpPr>
          <p:nvPr>
            <p:ph type="sldNum" sz="quarter" idx="5"/>
          </p:nvPr>
        </p:nvSpPr>
        <p:spPr>
          <a:noFill/>
        </p:spPr>
        <p:txBody>
          <a:bodyPr/>
          <a:lstStyle/>
          <a:p>
            <a:pPr>
              <a:buFont typeface="Arial" pitchFamily="34" charset="0"/>
              <a:buNone/>
            </a:pPr>
            <a:fld id="{C96244C2-7556-4DEF-81BB-781E8388016F}" type="slidenum">
              <a:rPr lang="en-US" smtClean="0">
                <a:ea typeface="宋体" pitchFamily="2" charset="-122"/>
              </a:rPr>
              <a:pPr>
                <a:buFont typeface="Arial" pitchFamily="34" charset="0"/>
                <a:buNone/>
              </a:pPr>
              <a:t>2</a:t>
            </a:fld>
            <a:endParaRPr lang="en-US" smtClean="0">
              <a:ea typeface="宋体"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a:ln/>
        </p:spPr>
        <p:txBody>
          <a:bodyPr/>
          <a:lstStyle/>
          <a:p>
            <a:pPr eaLnBrk="1" hangingPunct="1">
              <a:spcBef>
                <a:spcPct val="0"/>
              </a:spcBef>
            </a:pPr>
            <a:endParaRPr lang="id-ID" smtClean="0">
              <a:ea typeface="宋体" pitchFamily="2" charset="-122"/>
            </a:endParaRPr>
          </a:p>
        </p:txBody>
      </p:sp>
      <p:sp>
        <p:nvSpPr>
          <p:cNvPr id="17412" name="Slide Number Placeholder 3"/>
          <p:cNvSpPr>
            <a:spLocks noGrp="1"/>
          </p:cNvSpPr>
          <p:nvPr>
            <p:ph type="sldNum" sz="quarter" idx="5"/>
          </p:nvPr>
        </p:nvSpPr>
        <p:spPr>
          <a:noFill/>
        </p:spPr>
        <p:txBody>
          <a:bodyPr/>
          <a:lstStyle/>
          <a:p>
            <a:pPr>
              <a:buFont typeface="Arial" pitchFamily="34" charset="0"/>
              <a:buNone/>
            </a:pPr>
            <a:fld id="{C96244C2-7556-4DEF-81BB-781E8388016F}" type="slidenum">
              <a:rPr lang="en-US" smtClean="0">
                <a:ea typeface="宋体" pitchFamily="2" charset="-122"/>
              </a:rPr>
              <a:pPr>
                <a:buFont typeface="Arial" pitchFamily="34" charset="0"/>
                <a:buNone/>
              </a:pPr>
              <a:t>3</a:t>
            </a:fld>
            <a:endParaRPr lang="en-US" smtClean="0">
              <a:ea typeface="宋体"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a:ln/>
        </p:spPr>
        <p:txBody>
          <a:bodyPr/>
          <a:lstStyle/>
          <a:p>
            <a:pPr eaLnBrk="1" hangingPunct="1">
              <a:spcBef>
                <a:spcPct val="0"/>
              </a:spcBef>
            </a:pPr>
            <a:endParaRPr lang="id-ID" smtClean="0">
              <a:ea typeface="宋体" pitchFamily="2" charset="-122"/>
            </a:endParaRPr>
          </a:p>
        </p:txBody>
      </p:sp>
      <p:sp>
        <p:nvSpPr>
          <p:cNvPr id="17412" name="Slide Number Placeholder 3"/>
          <p:cNvSpPr>
            <a:spLocks noGrp="1"/>
          </p:cNvSpPr>
          <p:nvPr>
            <p:ph type="sldNum" sz="quarter" idx="5"/>
          </p:nvPr>
        </p:nvSpPr>
        <p:spPr>
          <a:noFill/>
        </p:spPr>
        <p:txBody>
          <a:bodyPr/>
          <a:lstStyle/>
          <a:p>
            <a:pPr>
              <a:buFont typeface="Arial" pitchFamily="34" charset="0"/>
              <a:buNone/>
            </a:pPr>
            <a:fld id="{C96244C2-7556-4DEF-81BB-781E8388016F}" type="slidenum">
              <a:rPr lang="en-US" smtClean="0">
                <a:ea typeface="宋体" pitchFamily="2" charset="-122"/>
              </a:rPr>
              <a:pPr>
                <a:buFont typeface="Arial" pitchFamily="34" charset="0"/>
                <a:buNone/>
              </a:pPr>
              <a:t>4</a:t>
            </a:fld>
            <a:endParaRPr lang="en-US" smtClean="0">
              <a:ea typeface="宋体"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a:ln/>
        </p:spPr>
        <p:txBody>
          <a:bodyPr/>
          <a:lstStyle/>
          <a:p>
            <a:pPr eaLnBrk="1" hangingPunct="1">
              <a:spcBef>
                <a:spcPct val="0"/>
              </a:spcBef>
            </a:pPr>
            <a:endParaRPr lang="id-ID" smtClean="0">
              <a:ea typeface="宋体" pitchFamily="2" charset="-122"/>
            </a:endParaRPr>
          </a:p>
        </p:txBody>
      </p:sp>
      <p:sp>
        <p:nvSpPr>
          <p:cNvPr id="17412" name="Slide Number Placeholder 3"/>
          <p:cNvSpPr>
            <a:spLocks noGrp="1"/>
          </p:cNvSpPr>
          <p:nvPr>
            <p:ph type="sldNum" sz="quarter" idx="5"/>
          </p:nvPr>
        </p:nvSpPr>
        <p:spPr>
          <a:noFill/>
        </p:spPr>
        <p:txBody>
          <a:bodyPr/>
          <a:lstStyle/>
          <a:p>
            <a:pPr>
              <a:buFont typeface="Arial" pitchFamily="34" charset="0"/>
              <a:buNone/>
            </a:pPr>
            <a:fld id="{C96244C2-7556-4DEF-81BB-781E8388016F}" type="slidenum">
              <a:rPr lang="en-US" smtClean="0">
                <a:ea typeface="宋体" pitchFamily="2" charset="-122"/>
              </a:rPr>
              <a:pPr>
                <a:buFont typeface="Arial" pitchFamily="34" charset="0"/>
                <a:buNone/>
              </a:pPr>
              <a:t>5</a:t>
            </a:fld>
            <a:endParaRPr lang="en-US" smtClean="0">
              <a:ea typeface="宋体"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a:ln/>
        </p:spPr>
        <p:txBody>
          <a:bodyPr/>
          <a:lstStyle/>
          <a:p>
            <a:pPr eaLnBrk="1" hangingPunct="1">
              <a:spcBef>
                <a:spcPct val="0"/>
              </a:spcBef>
            </a:pPr>
            <a:endParaRPr lang="id-ID" smtClean="0">
              <a:ea typeface="宋体" pitchFamily="2" charset="-122"/>
            </a:endParaRPr>
          </a:p>
        </p:txBody>
      </p:sp>
      <p:sp>
        <p:nvSpPr>
          <p:cNvPr id="17412" name="Slide Number Placeholder 3"/>
          <p:cNvSpPr>
            <a:spLocks noGrp="1"/>
          </p:cNvSpPr>
          <p:nvPr>
            <p:ph type="sldNum" sz="quarter" idx="5"/>
          </p:nvPr>
        </p:nvSpPr>
        <p:spPr>
          <a:noFill/>
        </p:spPr>
        <p:txBody>
          <a:bodyPr/>
          <a:lstStyle/>
          <a:p>
            <a:pPr>
              <a:buFont typeface="Arial" pitchFamily="34" charset="0"/>
              <a:buNone/>
            </a:pPr>
            <a:fld id="{C96244C2-7556-4DEF-81BB-781E8388016F}" type="slidenum">
              <a:rPr lang="en-US" smtClean="0">
                <a:ea typeface="宋体" pitchFamily="2" charset="-122"/>
              </a:rPr>
              <a:pPr>
                <a:buFont typeface="Arial" pitchFamily="34" charset="0"/>
                <a:buNone/>
              </a:pPr>
              <a:t>6</a:t>
            </a:fld>
            <a:endParaRPr lang="en-US" smtClean="0">
              <a:ea typeface="宋体"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a:ln/>
        </p:spPr>
        <p:txBody>
          <a:bodyPr/>
          <a:lstStyle/>
          <a:p>
            <a:pPr eaLnBrk="1" hangingPunct="1">
              <a:spcBef>
                <a:spcPct val="0"/>
              </a:spcBef>
            </a:pPr>
            <a:endParaRPr lang="id-ID" smtClean="0"/>
          </a:p>
        </p:txBody>
      </p:sp>
      <p:sp>
        <p:nvSpPr>
          <p:cNvPr id="18436" name="Slide Number Placeholder 3"/>
          <p:cNvSpPr>
            <a:spLocks noGrp="1"/>
          </p:cNvSpPr>
          <p:nvPr>
            <p:ph type="sldNum" sz="quarter" idx="5"/>
          </p:nvPr>
        </p:nvSpPr>
        <p:spPr>
          <a:noFill/>
        </p:spPr>
        <p:txBody>
          <a:bodyPr/>
          <a:lstStyle/>
          <a:p>
            <a:fld id="{85AEB385-2211-40E2-A821-49CC213E04E7}" type="slidenum">
              <a:rPr lang="en-US" smtClean="0"/>
              <a:pPr/>
              <a:t>11</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p:spPr>
        <p:txBody>
          <a:bodyPr/>
          <a:lstStyle/>
          <a:p>
            <a:pPr eaLnBrk="1" hangingPunct="1">
              <a:spcBef>
                <a:spcPct val="0"/>
              </a:spcBef>
            </a:pPr>
            <a:endParaRPr lang="id-ID" smtClean="0"/>
          </a:p>
        </p:txBody>
      </p:sp>
      <p:sp>
        <p:nvSpPr>
          <p:cNvPr id="19460" name="Slide Number Placeholder 3"/>
          <p:cNvSpPr>
            <a:spLocks noGrp="1"/>
          </p:cNvSpPr>
          <p:nvPr>
            <p:ph type="sldNum" sz="quarter" idx="5"/>
          </p:nvPr>
        </p:nvSpPr>
        <p:spPr>
          <a:noFill/>
        </p:spPr>
        <p:txBody>
          <a:bodyPr/>
          <a:lstStyle/>
          <a:p>
            <a:fld id="{4054A2AD-98F6-4E2A-A38D-4EEBFC46B1AA}" type="slidenum">
              <a:rPr lang="en-US" smtClean="0"/>
              <a:pPr/>
              <a:t>13</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ln/>
        </p:spPr>
        <p:txBody>
          <a:bodyPr/>
          <a:lstStyle/>
          <a:p>
            <a:pPr eaLnBrk="1" hangingPunct="1">
              <a:spcBef>
                <a:spcPct val="0"/>
              </a:spcBef>
            </a:pPr>
            <a:endParaRPr lang="id-ID" smtClean="0"/>
          </a:p>
        </p:txBody>
      </p:sp>
      <p:sp>
        <p:nvSpPr>
          <p:cNvPr id="20484" name="Slide Number Placeholder 3"/>
          <p:cNvSpPr>
            <a:spLocks noGrp="1"/>
          </p:cNvSpPr>
          <p:nvPr>
            <p:ph type="sldNum" sz="quarter" idx="5"/>
          </p:nvPr>
        </p:nvSpPr>
        <p:spPr>
          <a:noFill/>
        </p:spPr>
        <p:txBody>
          <a:bodyPr/>
          <a:lstStyle/>
          <a:p>
            <a:fld id="{378433CC-7FD0-44C3-9B3E-E195177D0F11}" type="slidenum">
              <a:rPr lang="en-US" smtClean="0"/>
              <a:pPr/>
              <a:t>14</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p:spPr>
        <p:txBody>
          <a:bodyPr/>
          <a:lstStyle/>
          <a:p>
            <a:pPr eaLnBrk="1" hangingPunct="1">
              <a:spcBef>
                <a:spcPct val="0"/>
              </a:spcBef>
            </a:pPr>
            <a:endParaRPr lang="id-ID" smtClean="0"/>
          </a:p>
        </p:txBody>
      </p:sp>
      <p:sp>
        <p:nvSpPr>
          <p:cNvPr id="21508" name="Slide Number Placeholder 3"/>
          <p:cNvSpPr>
            <a:spLocks noGrp="1"/>
          </p:cNvSpPr>
          <p:nvPr>
            <p:ph type="sldNum" sz="quarter" idx="5"/>
          </p:nvPr>
        </p:nvSpPr>
        <p:spPr>
          <a:noFill/>
        </p:spPr>
        <p:txBody>
          <a:bodyPr/>
          <a:lstStyle/>
          <a:p>
            <a:fld id="{FB68C1B2-338F-4AF2-90D1-508CF847DAD5}" type="slidenum">
              <a:rPr lang="en-US" smtClean="0"/>
              <a:pPr/>
              <a:t>16</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p:spPr>
        <p:txBody>
          <a:bodyPr/>
          <a:lstStyle/>
          <a:p>
            <a:pPr eaLnBrk="1" hangingPunct="1">
              <a:spcBef>
                <a:spcPct val="0"/>
              </a:spcBef>
            </a:pPr>
            <a:endParaRPr lang="id-ID" smtClean="0"/>
          </a:p>
        </p:txBody>
      </p:sp>
      <p:sp>
        <p:nvSpPr>
          <p:cNvPr id="22532" name="Slide Number Placeholder 3"/>
          <p:cNvSpPr>
            <a:spLocks noGrp="1"/>
          </p:cNvSpPr>
          <p:nvPr>
            <p:ph type="sldNum" sz="quarter" idx="5"/>
          </p:nvPr>
        </p:nvSpPr>
        <p:spPr>
          <a:noFill/>
        </p:spPr>
        <p:txBody>
          <a:bodyPr/>
          <a:lstStyle/>
          <a:p>
            <a:fld id="{C8317375-0A76-4916-B39B-848AB6833AB9}" type="slidenum">
              <a:rPr lang="en-US" smtClean="0"/>
              <a:pPr/>
              <a:t>17</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ECBFC56-A307-4FEC-8C41-F8E1A33B894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92856D9-964B-4F4F-BACD-1B41D5632A82}"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C123641-F8E5-463F-872C-2BDAD359D1A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1B4AA62-823A-421B-9DC2-806C8A05351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A1D7B9C-0694-4600-8567-C9C6FE54DD8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20E71AA7-2894-47FB-A5FF-3C8190E1C98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CE516DC-5F08-4FEE-83B3-F9165EE96F6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7239C31-0DB0-450F-95D2-5F3E84EADE9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2D5DD53-29BD-4DA4-BAFE-D5AFB59AA868}"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06BF34B-41E3-47A1-9090-24BF811AA3B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8984830-FE73-434A-B4C6-ABC6648EBB6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solidFill>
          <a:schemeClr val="accent6">
            <a:lumMod val="75000"/>
          </a:schemeClr>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charset="0"/>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charset="0"/>
              </a:defRPr>
            </a:lvl1pPr>
          </a:lstStyle>
          <a:p>
            <a:pPr>
              <a:defRPr/>
            </a:pPr>
            <a:fld id="{05A34D65-B37A-46DA-8BA3-E6EEA5A9CEB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010" r:id="rId1"/>
    <p:sldLayoutId id="2147484011" r:id="rId2"/>
    <p:sldLayoutId id="2147484012" r:id="rId3"/>
    <p:sldLayoutId id="2147484013" r:id="rId4"/>
    <p:sldLayoutId id="2147484014" r:id="rId5"/>
    <p:sldLayoutId id="2147484015" r:id="rId6"/>
    <p:sldLayoutId id="2147484016" r:id="rId7"/>
    <p:sldLayoutId id="2147484017" r:id="rId8"/>
    <p:sldLayoutId id="2147484018" r:id="rId9"/>
    <p:sldLayoutId id="2147484019" r:id="rId10"/>
    <p:sldLayoutId id="2147484020"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audio" Target="file:///D:\LAGU\Chrisye%20-%20Anak%20Sekolah.mp3" TargetMode="External"/><Relationship Id="rId5" Type="http://schemas.openxmlformats.org/officeDocument/2006/relationships/image" Target="../media/image2.jpe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audio" Target="file:///D:\LAGU\Chrisye%20-%20Anak%20Sekolah.mp3" TargetMode="External"/><Relationship Id="rId5" Type="http://schemas.openxmlformats.org/officeDocument/2006/relationships/image" Target="../media/image3.jpe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audio" Target="file:///D:\LAGU\Chrisye%20-%20Anak%20Sekolah.mp3" TargetMode="External"/><Relationship Id="rId5" Type="http://schemas.openxmlformats.org/officeDocument/2006/relationships/image" Target="../media/image4.jpe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audio" Target="file:///D:\LAGU\Chrisye%20-%20Anak%20Sekolah.mp3" TargetMode="External"/><Relationship Id="rId5" Type="http://schemas.openxmlformats.org/officeDocument/2006/relationships/image" Target="../media/image5.jpe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audio" Target="file:///D:\LAGU\Chrisye%20-%20Anak%20Sekolah.mp3" TargetMode="External"/><Relationship Id="rId5" Type="http://schemas.openxmlformats.org/officeDocument/2006/relationships/image" Target="../media/image2.jpe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audio" Target="file:///D:\LAGU\Chrisye%20-%20Anak%20Sekolah.mp3" TargetMode="Externa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9.gif"/></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hrisye - Anak Sekolah.mp3">
            <a:hlinkClick r:id="" action="ppaction://media"/>
          </p:cNvPr>
          <p:cNvPicPr>
            <a:picLocks noRot="1" noChangeAspect="1"/>
          </p:cNvPicPr>
          <p:nvPr>
            <a:audioFile r:link="rId1"/>
          </p:nvPr>
        </p:nvPicPr>
        <p:blipFill>
          <a:blip r:embed="rId4"/>
          <a:srcRect/>
          <a:stretch>
            <a:fillRect/>
          </a:stretch>
        </p:blipFill>
        <p:spPr bwMode="auto">
          <a:xfrm>
            <a:off x="-4038600" y="5319690"/>
            <a:ext cx="304800" cy="304800"/>
          </a:xfrm>
          <a:prstGeom prst="rect">
            <a:avLst/>
          </a:prstGeom>
          <a:ln>
            <a:noFill/>
          </a:ln>
          <a:effectLst>
            <a:softEdge rad="112500"/>
          </a:effectLst>
        </p:spPr>
      </p:pic>
      <p:pic>
        <p:nvPicPr>
          <p:cNvPr id="8" name="Picture 7" descr="header3.jpg"/>
          <p:cNvPicPr/>
          <p:nvPr/>
        </p:nvPicPr>
        <p:blipFill>
          <a:blip r:embed="rId5" cstate="print"/>
          <a:stretch>
            <a:fillRect/>
          </a:stretch>
        </p:blipFill>
        <p:spPr>
          <a:xfrm>
            <a:off x="0" y="0"/>
            <a:ext cx="9144000" cy="2500306"/>
          </a:xfrm>
          <a:prstGeom prst="rect">
            <a:avLst/>
          </a:prstGeom>
        </p:spPr>
      </p:pic>
      <p:sp>
        <p:nvSpPr>
          <p:cNvPr id="10" name="Rectangle 9"/>
          <p:cNvSpPr/>
          <p:nvPr/>
        </p:nvSpPr>
        <p:spPr>
          <a:xfrm>
            <a:off x="2643174" y="380036"/>
            <a:ext cx="6444393" cy="1169551"/>
          </a:xfrm>
          <a:prstGeom prst="rect">
            <a:avLst/>
          </a:prstGeom>
        </p:spPr>
        <p:txBody>
          <a:bodyPr wrap="none">
            <a:spAutoFit/>
          </a:bodyPr>
          <a:lstStyle/>
          <a:p>
            <a:r>
              <a:rPr lang="id-ID" sz="4000" b="1" dirty="0" smtClean="0">
                <a:solidFill>
                  <a:srgbClr val="FF0000"/>
                </a:solidFill>
              </a:rPr>
              <a:t>STRATEGI BELAJAR </a:t>
            </a:r>
          </a:p>
          <a:p>
            <a:r>
              <a:rPr lang="id-ID" sz="3000" b="1" dirty="0" smtClean="0">
                <a:solidFill>
                  <a:srgbClr val="FF0000"/>
                </a:solidFill>
              </a:rPr>
              <a:t>SESUAI DENGAN GAYA BELAJAR</a:t>
            </a:r>
            <a:endParaRPr lang="id-ID" sz="3000" dirty="0">
              <a:solidFill>
                <a:srgbClr val="FF0000"/>
              </a:solidFill>
            </a:endParaRPr>
          </a:p>
        </p:txBody>
      </p:sp>
      <p:sp>
        <p:nvSpPr>
          <p:cNvPr id="11" name="Rectangle 10"/>
          <p:cNvSpPr/>
          <p:nvPr/>
        </p:nvSpPr>
        <p:spPr>
          <a:xfrm>
            <a:off x="1071538" y="3571592"/>
            <a:ext cx="6715172" cy="2446824"/>
          </a:xfrm>
          <a:prstGeom prst="rect">
            <a:avLst/>
          </a:prstGeom>
        </p:spPr>
        <p:txBody>
          <a:bodyPr wrap="square">
            <a:spAutoFit/>
          </a:bodyPr>
          <a:lstStyle/>
          <a:p>
            <a:pPr algn="ctr">
              <a:buNone/>
            </a:pPr>
            <a:r>
              <a:rPr lang="id-ID" sz="4100" b="1" dirty="0" smtClean="0">
                <a:solidFill>
                  <a:srgbClr val="FFFF00"/>
                </a:solidFill>
              </a:rPr>
              <a:t>T U J U A N</a:t>
            </a:r>
          </a:p>
          <a:p>
            <a:pPr algn="ctr"/>
            <a:r>
              <a:rPr lang="id-ID" sz="2800" i="1" dirty="0" smtClean="0">
                <a:solidFill>
                  <a:schemeClr val="bg1"/>
                </a:solidFill>
              </a:rPr>
              <a:t>Dapat mengetahui dan memahami  </a:t>
            </a:r>
            <a:r>
              <a:rPr lang="id-ID" sz="2800" i="1" dirty="0">
                <a:solidFill>
                  <a:schemeClr val="bg1"/>
                </a:solidFill>
              </a:rPr>
              <a:t>tentang gaya belajar serta strategi belajarnya untuk masing-masing gaya belajar tersebut</a:t>
            </a:r>
            <a:endParaRPr lang="id-ID" sz="28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557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hrisye - Anak Sekolah.mp3">
            <a:hlinkClick r:id="" action="ppaction://media"/>
          </p:cNvPr>
          <p:cNvPicPr>
            <a:picLocks noRot="1" noChangeAspect="1"/>
          </p:cNvPicPr>
          <p:nvPr>
            <a:audioFile r:link="rId1"/>
          </p:nvPr>
        </p:nvPicPr>
        <p:blipFill>
          <a:blip r:embed="rId4"/>
          <a:srcRect/>
          <a:stretch>
            <a:fillRect/>
          </a:stretch>
        </p:blipFill>
        <p:spPr bwMode="auto">
          <a:xfrm>
            <a:off x="-4038600" y="5319690"/>
            <a:ext cx="304800" cy="304800"/>
          </a:xfrm>
          <a:prstGeom prst="rect">
            <a:avLst/>
          </a:prstGeom>
          <a:ln>
            <a:noFill/>
          </a:ln>
          <a:effectLst>
            <a:softEdge rad="112500"/>
          </a:effectLst>
        </p:spPr>
      </p:pic>
      <p:pic>
        <p:nvPicPr>
          <p:cNvPr id="8" name="Picture 7" descr="ICE.jpg"/>
          <p:cNvPicPr>
            <a:picLocks noChangeAspect="1"/>
          </p:cNvPicPr>
          <p:nvPr/>
        </p:nvPicPr>
        <p:blipFill>
          <a:blip r:embed="rId5"/>
          <a:stretch>
            <a:fillRect/>
          </a:stretch>
        </p:blipFill>
        <p:spPr>
          <a:xfrm>
            <a:off x="0" y="0"/>
            <a:ext cx="9143999" cy="692088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557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hrisye - Anak Sekolah.mp3">
            <a:hlinkClick r:id="" action="ppaction://media"/>
          </p:cNvPr>
          <p:cNvPicPr>
            <a:picLocks noRot="1" noChangeAspect="1"/>
          </p:cNvPicPr>
          <p:nvPr>
            <a:audioFile r:link="rId1"/>
          </p:nvPr>
        </p:nvPicPr>
        <p:blipFill>
          <a:blip r:embed="rId4"/>
          <a:srcRect/>
          <a:stretch>
            <a:fillRect/>
          </a:stretch>
        </p:blipFill>
        <p:spPr bwMode="auto">
          <a:xfrm>
            <a:off x="-4038600" y="5319690"/>
            <a:ext cx="304800" cy="304800"/>
          </a:xfrm>
          <a:prstGeom prst="rect">
            <a:avLst/>
          </a:prstGeom>
          <a:ln>
            <a:noFill/>
          </a:ln>
          <a:effectLst>
            <a:softEdge rad="112500"/>
          </a:effectLst>
        </p:spPr>
      </p:pic>
      <p:pic>
        <p:nvPicPr>
          <p:cNvPr id="8" name="Picture 7" descr="2.jpg"/>
          <p:cNvPicPr>
            <a:picLocks noChangeAspect="1"/>
          </p:cNvPicPr>
          <p:nvPr/>
        </p:nvPicPr>
        <p:blipFill>
          <a:blip r:embed="rId5"/>
          <a:stretch>
            <a:fillRect/>
          </a:stretch>
        </p:blipFill>
        <p:spPr>
          <a:xfrm>
            <a:off x="0" y="0"/>
            <a:ext cx="9144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557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hrisye - Anak Sekolah.mp3">
            <a:hlinkClick r:id="" action="ppaction://media"/>
          </p:cNvPr>
          <p:cNvPicPr>
            <a:picLocks noRot="1" noChangeAspect="1"/>
          </p:cNvPicPr>
          <p:nvPr>
            <a:audioFile r:link="rId1"/>
          </p:nvPr>
        </p:nvPicPr>
        <p:blipFill>
          <a:blip r:embed="rId4"/>
          <a:srcRect/>
          <a:stretch>
            <a:fillRect/>
          </a:stretch>
        </p:blipFill>
        <p:spPr bwMode="auto">
          <a:xfrm>
            <a:off x="-4038600" y="5319690"/>
            <a:ext cx="304800" cy="304800"/>
          </a:xfrm>
          <a:prstGeom prst="rect">
            <a:avLst/>
          </a:prstGeom>
          <a:ln>
            <a:noFill/>
          </a:ln>
          <a:effectLst>
            <a:softEdge rad="112500"/>
          </a:effectLst>
        </p:spPr>
      </p:pic>
      <p:pic>
        <p:nvPicPr>
          <p:cNvPr id="3" name="Picture 2" descr="ICE29.jpg"/>
          <p:cNvPicPr>
            <a:picLocks noChangeAspect="1"/>
          </p:cNvPicPr>
          <p:nvPr/>
        </p:nvPicPr>
        <p:blipFill>
          <a:blip r:embed="rId5"/>
          <a:stretch>
            <a:fillRect/>
          </a:stretch>
        </p:blipFill>
        <p:spPr>
          <a:xfrm>
            <a:off x="42154" y="-31910"/>
            <a:ext cx="9101846" cy="688991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557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hrisye - Anak Sekolah.mp3">
            <a:hlinkClick r:id="" action="ppaction://media"/>
          </p:cNvPr>
          <p:cNvPicPr>
            <a:picLocks noRot="1" noChangeAspect="1"/>
          </p:cNvPicPr>
          <p:nvPr>
            <a:audioFile r:link="rId1"/>
          </p:nvPr>
        </p:nvPicPr>
        <p:blipFill>
          <a:blip r:embed="rId4"/>
          <a:srcRect/>
          <a:stretch>
            <a:fillRect/>
          </a:stretch>
        </p:blipFill>
        <p:spPr bwMode="auto">
          <a:xfrm>
            <a:off x="-4038600" y="5319690"/>
            <a:ext cx="304800" cy="304800"/>
          </a:xfrm>
          <a:prstGeom prst="rect">
            <a:avLst/>
          </a:prstGeom>
          <a:ln>
            <a:noFill/>
          </a:ln>
          <a:effectLst>
            <a:softEdge rad="112500"/>
          </a:effectLst>
        </p:spPr>
      </p:pic>
      <p:pic>
        <p:nvPicPr>
          <p:cNvPr id="4" name="Picture 3" descr="header3.jpg"/>
          <p:cNvPicPr/>
          <p:nvPr/>
        </p:nvPicPr>
        <p:blipFill>
          <a:blip r:embed="rId5" cstate="print"/>
          <a:stretch>
            <a:fillRect/>
          </a:stretch>
        </p:blipFill>
        <p:spPr>
          <a:xfrm>
            <a:off x="0" y="0"/>
            <a:ext cx="9144000" cy="2500306"/>
          </a:xfrm>
          <a:prstGeom prst="rect">
            <a:avLst/>
          </a:prstGeom>
        </p:spPr>
      </p:pic>
      <p:sp>
        <p:nvSpPr>
          <p:cNvPr id="6" name="Rectangle 5"/>
          <p:cNvSpPr/>
          <p:nvPr/>
        </p:nvSpPr>
        <p:spPr>
          <a:xfrm>
            <a:off x="228600" y="2743200"/>
            <a:ext cx="8686800" cy="3816429"/>
          </a:xfrm>
          <a:prstGeom prst="rect">
            <a:avLst/>
          </a:prstGeom>
        </p:spPr>
        <p:txBody>
          <a:bodyPr wrap="square">
            <a:spAutoFit/>
          </a:bodyPr>
          <a:lstStyle/>
          <a:p>
            <a:pPr algn="ctr"/>
            <a:r>
              <a:rPr lang="id-ID" sz="2200" dirty="0">
                <a:solidFill>
                  <a:schemeClr val="bg1"/>
                </a:solidFill>
              </a:rPr>
              <a:t>Pada esensinya, belajar dilakukan oleh semua makhluk hidup. Untuk manusia, belajar adalah proses untuk mencapai berbagai kemampuan, ketrampilan serta sikap. Mulai dari bayi hingga remaja, seseorang akan terus belajar. Ketika dewasa, diharapkan individu akan mahir dengan tugas-tugas kerja tertentu serta ketrampilan fungsional yang lain. Dalam belajar terkadang ada beberapa orang yang mengalami kesulitan dalam usaha memahami sesuatu atau ia merasa kesulitan dalam pelajarannya. Padahal sebenarnya mereka mempuyai kapasitas kemampuan yang rata-rata atau tidak memi liki hambatan cacat fisik atau mental.  Hal ini disebabkan karena setiap orang mempunyai gaya belajar yang berbeda</a:t>
            </a:r>
          </a:p>
        </p:txBody>
      </p:sp>
      <p:sp>
        <p:nvSpPr>
          <p:cNvPr id="7" name="Rectangle 6"/>
          <p:cNvSpPr/>
          <p:nvPr/>
        </p:nvSpPr>
        <p:spPr>
          <a:xfrm>
            <a:off x="2514600" y="380036"/>
            <a:ext cx="6746527" cy="1323439"/>
          </a:xfrm>
          <a:prstGeom prst="rect">
            <a:avLst/>
          </a:prstGeom>
        </p:spPr>
        <p:txBody>
          <a:bodyPr wrap="none">
            <a:spAutoFit/>
          </a:bodyPr>
          <a:lstStyle/>
          <a:p>
            <a:r>
              <a:rPr lang="id-ID" sz="4000" b="1" dirty="0" smtClean="0">
                <a:solidFill>
                  <a:srgbClr val="FF0000"/>
                </a:solidFill>
              </a:rPr>
              <a:t>CARA </a:t>
            </a:r>
            <a:r>
              <a:rPr lang="id-ID" sz="4000" b="1" dirty="0" smtClean="0">
                <a:solidFill>
                  <a:srgbClr val="FF0000"/>
                </a:solidFill>
              </a:rPr>
              <a:t>KERJA</a:t>
            </a:r>
          </a:p>
          <a:p>
            <a:r>
              <a:rPr lang="id-ID" sz="4000" b="1" dirty="0" smtClean="0">
                <a:solidFill>
                  <a:srgbClr val="FF0000"/>
                </a:solidFill>
              </a:rPr>
              <a:t>OTAK </a:t>
            </a:r>
            <a:r>
              <a:rPr lang="id-ID" sz="4000" b="1" dirty="0" smtClean="0">
                <a:solidFill>
                  <a:srgbClr val="FF0000"/>
                </a:solidFill>
              </a:rPr>
              <a:t>KIRI – OTAK KANAN</a:t>
            </a:r>
            <a:endParaRPr lang="id-ID" sz="40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557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hrisye - Anak Sekolah.mp3">
            <a:hlinkClick r:id="" action="ppaction://media"/>
          </p:cNvPr>
          <p:cNvPicPr>
            <a:picLocks noRot="1" noChangeAspect="1"/>
          </p:cNvPicPr>
          <p:nvPr>
            <a:audioFile r:link="rId1"/>
          </p:nvPr>
        </p:nvPicPr>
        <p:blipFill>
          <a:blip r:embed="rId4"/>
          <a:srcRect/>
          <a:stretch>
            <a:fillRect/>
          </a:stretch>
        </p:blipFill>
        <p:spPr bwMode="auto">
          <a:xfrm>
            <a:off x="-4038600" y="5319690"/>
            <a:ext cx="304800" cy="304800"/>
          </a:xfrm>
          <a:prstGeom prst="rect">
            <a:avLst/>
          </a:prstGeom>
          <a:ln>
            <a:noFill/>
          </a:ln>
          <a:effectLst>
            <a:softEdge rad="112500"/>
          </a:effectLst>
        </p:spPr>
      </p:pic>
      <p:sp>
        <p:nvSpPr>
          <p:cNvPr id="8" name="TextBox 7"/>
          <p:cNvSpPr txBox="1"/>
          <p:nvPr/>
        </p:nvSpPr>
        <p:spPr>
          <a:xfrm>
            <a:off x="533400" y="1211788"/>
            <a:ext cx="8077200" cy="5493812"/>
          </a:xfrm>
          <a:prstGeom prst="rect">
            <a:avLst/>
          </a:prstGeom>
          <a:noFill/>
        </p:spPr>
        <p:txBody>
          <a:bodyPr wrap="square" rtlCol="0">
            <a:spAutoFit/>
          </a:bodyPr>
          <a:lstStyle/>
          <a:p>
            <a:pPr marL="342900" lvl="0" indent="-342900">
              <a:buAutoNum type="arabicPeriod"/>
            </a:pPr>
            <a:r>
              <a:rPr lang="id-ID" sz="2100" dirty="0" smtClean="0">
                <a:solidFill>
                  <a:schemeClr val="bg1"/>
                </a:solidFill>
              </a:rPr>
              <a:t>Adanya </a:t>
            </a:r>
            <a:r>
              <a:rPr lang="id-ID" sz="2100" dirty="0">
                <a:solidFill>
                  <a:schemeClr val="bg1"/>
                </a:solidFill>
              </a:rPr>
              <a:t>kemampuan baru atau perubahan. Perubahan tingkah laku bersifat pengetahuan (kognitif), keterampilan (psikomotorik), maupun nilai dan sikap (afektif</a:t>
            </a:r>
            <a:r>
              <a:rPr lang="id-ID" sz="2100" dirty="0" smtClean="0">
                <a:solidFill>
                  <a:schemeClr val="bg1"/>
                </a:solidFill>
              </a:rPr>
              <a:t>).</a:t>
            </a:r>
          </a:p>
          <a:p>
            <a:pPr marL="342900" lvl="0" indent="-342900">
              <a:buAutoNum type="arabicPeriod"/>
            </a:pPr>
            <a:r>
              <a:rPr lang="id-ID" sz="2100" dirty="0" smtClean="0">
                <a:solidFill>
                  <a:schemeClr val="bg1"/>
                </a:solidFill>
              </a:rPr>
              <a:t>Perubahan </a:t>
            </a:r>
            <a:r>
              <a:rPr lang="id-ID" sz="2100" dirty="0">
                <a:solidFill>
                  <a:schemeClr val="bg1"/>
                </a:solidFill>
              </a:rPr>
              <a:t>itu tidak berlangsung sesaat saja melainkan menetap atau dapat </a:t>
            </a:r>
            <a:r>
              <a:rPr lang="id-ID" sz="2100" dirty="0" smtClean="0">
                <a:solidFill>
                  <a:schemeClr val="bg1"/>
                </a:solidFill>
              </a:rPr>
              <a:t>disimpan.</a:t>
            </a:r>
          </a:p>
          <a:p>
            <a:pPr marL="342900" lvl="0" indent="-342900">
              <a:buAutoNum type="arabicPeriod"/>
            </a:pPr>
            <a:r>
              <a:rPr lang="id-ID" sz="2100" dirty="0" smtClean="0">
                <a:solidFill>
                  <a:schemeClr val="bg1"/>
                </a:solidFill>
              </a:rPr>
              <a:t>Perubahan </a:t>
            </a:r>
            <a:r>
              <a:rPr lang="id-ID" sz="2100" dirty="0">
                <a:solidFill>
                  <a:schemeClr val="bg1"/>
                </a:solidFill>
              </a:rPr>
              <a:t>itu tidak terjadi begitu saja melainkan harus dengan usaha. Perubahan terjadi akibat interaksi dengan </a:t>
            </a:r>
            <a:r>
              <a:rPr lang="id-ID" sz="2100" dirty="0" smtClean="0">
                <a:solidFill>
                  <a:schemeClr val="bg1"/>
                </a:solidFill>
              </a:rPr>
              <a:t>lingkungan.</a:t>
            </a:r>
          </a:p>
          <a:p>
            <a:pPr marL="342900" lvl="0" indent="-342900">
              <a:buAutoNum type="arabicPeriod"/>
            </a:pPr>
            <a:r>
              <a:rPr lang="id-ID" sz="2100" dirty="0" smtClean="0">
                <a:solidFill>
                  <a:schemeClr val="bg1"/>
                </a:solidFill>
              </a:rPr>
              <a:t>Perubahan </a:t>
            </a:r>
            <a:r>
              <a:rPr lang="id-ID" sz="2100" dirty="0">
                <a:solidFill>
                  <a:schemeClr val="bg1"/>
                </a:solidFill>
              </a:rPr>
              <a:t>tidak semata-mata disebabkan oleh pertumbuhan fisik/ kedewasaan, tidak karena kelelahan, penyakit atau pengaruh </a:t>
            </a:r>
            <a:r>
              <a:rPr lang="id-ID" sz="2100" dirty="0" smtClean="0">
                <a:solidFill>
                  <a:schemeClr val="bg1"/>
                </a:solidFill>
              </a:rPr>
              <a:t>obat-obatan</a:t>
            </a:r>
          </a:p>
          <a:p>
            <a:pPr marL="342900" lvl="0" indent="-342900"/>
            <a:endParaRPr lang="id-ID" sz="2100" dirty="0">
              <a:solidFill>
                <a:schemeClr val="bg1"/>
              </a:solidFill>
            </a:endParaRPr>
          </a:p>
          <a:p>
            <a:pPr marL="342900" lvl="0" indent="-342900"/>
            <a:endParaRPr lang="id-ID" dirty="0" smtClean="0">
              <a:solidFill>
                <a:schemeClr val="bg1"/>
              </a:solidFill>
            </a:endParaRPr>
          </a:p>
          <a:p>
            <a:pPr lvl="0"/>
            <a:r>
              <a:rPr lang="id-ID" sz="2100" dirty="0">
                <a:solidFill>
                  <a:schemeClr val="bg1"/>
                </a:solidFill>
              </a:rPr>
              <a:t>Hakekat belajar adalah suatu proses usaha yang dilakukan secara sadar dan terus menerus melalui bermacam-macam aktivitas dan pengalaman guna memperoleh pengetahuan baru sehingga menyebabkan perubahan tingkah laku yang lebih baik. </a:t>
            </a:r>
          </a:p>
          <a:p>
            <a:endParaRPr lang="id-ID" dirty="0">
              <a:solidFill>
                <a:schemeClr val="bg1"/>
              </a:solidFill>
            </a:endParaRPr>
          </a:p>
        </p:txBody>
      </p:sp>
      <p:sp>
        <p:nvSpPr>
          <p:cNvPr id="10" name="Rectangle 9"/>
          <p:cNvSpPr/>
          <p:nvPr/>
        </p:nvSpPr>
        <p:spPr>
          <a:xfrm>
            <a:off x="457200" y="457200"/>
            <a:ext cx="8503290" cy="600164"/>
          </a:xfrm>
          <a:prstGeom prst="rect">
            <a:avLst/>
          </a:prstGeom>
        </p:spPr>
        <p:txBody>
          <a:bodyPr wrap="none">
            <a:spAutoFit/>
          </a:bodyPr>
          <a:lstStyle/>
          <a:p>
            <a:r>
              <a:rPr lang="id-ID" sz="3300" b="1" dirty="0" smtClean="0">
                <a:solidFill>
                  <a:srgbClr val="FFFF00"/>
                </a:solidFill>
              </a:rPr>
              <a:t>CIRI-CIRI BELAJAR - HAKIKAT BELAJAR</a:t>
            </a:r>
            <a:endParaRPr lang="id-ID" sz="3300"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557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 descr="belajar kartun1.jpg"/>
          <p:cNvPicPr>
            <a:picLocks noChangeAspect="1"/>
          </p:cNvPicPr>
          <p:nvPr/>
        </p:nvPicPr>
        <p:blipFill>
          <a:blip r:embed="rId2"/>
          <a:srcRect/>
          <a:stretch>
            <a:fillRect/>
          </a:stretch>
        </p:blipFill>
        <p:spPr bwMode="auto">
          <a:xfrm>
            <a:off x="6324600" y="1371600"/>
            <a:ext cx="2667000" cy="3200400"/>
          </a:xfrm>
          <a:prstGeom prst="rect">
            <a:avLst/>
          </a:prstGeom>
          <a:ln>
            <a:noFill/>
          </a:ln>
          <a:effectLst>
            <a:softEdge rad="112500"/>
          </a:effectLst>
        </p:spPr>
      </p:pic>
      <p:sp>
        <p:nvSpPr>
          <p:cNvPr id="11" name="Oval Callout 10"/>
          <p:cNvSpPr/>
          <p:nvPr/>
        </p:nvSpPr>
        <p:spPr>
          <a:xfrm>
            <a:off x="3733800" y="2667000"/>
            <a:ext cx="2362200" cy="1524000"/>
          </a:xfrm>
          <a:prstGeom prst="wedgeEllipseCallout">
            <a:avLst>
              <a:gd name="adj1" fmla="val 97056"/>
              <a:gd name="adj2" fmla="val -99318"/>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err="1">
                <a:solidFill>
                  <a:schemeClr val="tx1"/>
                </a:solidFill>
                <a:latin typeface="Eras Bold ITC" pitchFamily="34" charset="0"/>
                <a:cs typeface="Times New Roman" pitchFamily="18" charset="0"/>
              </a:rPr>
              <a:t>Udah</a:t>
            </a:r>
            <a:r>
              <a:rPr lang="en-US" sz="1600" dirty="0">
                <a:solidFill>
                  <a:schemeClr val="tx1"/>
                </a:solidFill>
                <a:latin typeface="Eras Bold ITC" pitchFamily="34" charset="0"/>
                <a:cs typeface="Times New Roman" pitchFamily="18" charset="0"/>
              </a:rPr>
              <a:t> </a:t>
            </a:r>
            <a:r>
              <a:rPr lang="en-US" sz="1600" dirty="0" err="1">
                <a:solidFill>
                  <a:schemeClr val="tx1"/>
                </a:solidFill>
                <a:latin typeface="Eras Bold ITC" pitchFamily="34" charset="0"/>
                <a:cs typeface="Times New Roman" pitchFamily="18" charset="0"/>
              </a:rPr>
              <a:t>belajar</a:t>
            </a:r>
            <a:r>
              <a:rPr lang="en-US" sz="1600" dirty="0">
                <a:solidFill>
                  <a:schemeClr val="tx1"/>
                </a:solidFill>
                <a:latin typeface="Eras Bold ITC" pitchFamily="34" charset="0"/>
                <a:cs typeface="Times New Roman" pitchFamily="18" charset="0"/>
              </a:rPr>
              <a:t> </a:t>
            </a:r>
            <a:r>
              <a:rPr lang="id-ID" sz="1600" dirty="0">
                <a:solidFill>
                  <a:schemeClr val="tx1"/>
                </a:solidFill>
                <a:latin typeface="Eras Bold ITC" pitchFamily="34" charset="0"/>
                <a:cs typeface="Times New Roman" pitchFamily="18" charset="0"/>
              </a:rPr>
              <a:t>tapi </a:t>
            </a:r>
            <a:r>
              <a:rPr lang="en-US" sz="1600" dirty="0">
                <a:solidFill>
                  <a:schemeClr val="tx1"/>
                </a:solidFill>
                <a:latin typeface="Eras Bold ITC" pitchFamily="34" charset="0"/>
                <a:cs typeface="Times New Roman" pitchFamily="18" charset="0"/>
              </a:rPr>
              <a:t>k</a:t>
            </a:r>
            <a:r>
              <a:rPr lang="id-ID" sz="1600" dirty="0">
                <a:solidFill>
                  <a:schemeClr val="tx1"/>
                </a:solidFill>
                <a:latin typeface="Eras Bold ITC" pitchFamily="34" charset="0"/>
                <a:cs typeface="Times New Roman" pitchFamily="18" charset="0"/>
              </a:rPr>
              <a:t>o</a:t>
            </a:r>
            <a:r>
              <a:rPr lang="en-US" sz="1600" dirty="0">
                <a:solidFill>
                  <a:schemeClr val="tx1"/>
                </a:solidFill>
                <a:latin typeface="Eras Bold ITC" pitchFamily="34" charset="0"/>
                <a:cs typeface="Times New Roman" pitchFamily="18" charset="0"/>
              </a:rPr>
              <a:t>Q</a:t>
            </a:r>
          </a:p>
          <a:p>
            <a:pPr algn="ctr">
              <a:defRPr/>
            </a:pPr>
            <a:r>
              <a:rPr lang="en-US" sz="1600" dirty="0" err="1">
                <a:solidFill>
                  <a:schemeClr val="tx1"/>
                </a:solidFill>
                <a:latin typeface="Eras Bold ITC" pitchFamily="34" charset="0"/>
                <a:cs typeface="Times New Roman" pitchFamily="18" charset="0"/>
              </a:rPr>
              <a:t>Nggak</a:t>
            </a:r>
            <a:r>
              <a:rPr lang="en-US" sz="1600" dirty="0">
                <a:solidFill>
                  <a:schemeClr val="tx1"/>
                </a:solidFill>
                <a:latin typeface="Eras Bold ITC" pitchFamily="34" charset="0"/>
                <a:cs typeface="Times New Roman" pitchFamily="18" charset="0"/>
              </a:rPr>
              <a:t> </a:t>
            </a:r>
            <a:r>
              <a:rPr lang="id-ID" sz="1600" dirty="0">
                <a:solidFill>
                  <a:schemeClr val="tx1"/>
                </a:solidFill>
                <a:latin typeface="Eras Bold ITC" pitchFamily="34" charset="0"/>
                <a:cs typeface="Times New Roman" pitchFamily="18" charset="0"/>
              </a:rPr>
              <a:t>masuk   </a:t>
            </a:r>
            <a:r>
              <a:rPr lang="en-US" sz="1600" dirty="0">
                <a:solidFill>
                  <a:schemeClr val="tx1"/>
                </a:solidFill>
                <a:latin typeface="Eras Bold ITC" pitchFamily="34" charset="0"/>
                <a:cs typeface="Times New Roman" pitchFamily="18" charset="0"/>
              </a:rPr>
              <a:t> </a:t>
            </a:r>
            <a:r>
              <a:rPr lang="en-US" sz="1600" dirty="0" err="1">
                <a:solidFill>
                  <a:schemeClr val="tx1"/>
                </a:solidFill>
                <a:latin typeface="Eras Bold ITC" pitchFamily="34" charset="0"/>
                <a:cs typeface="Times New Roman" pitchFamily="18" charset="0"/>
              </a:rPr>
              <a:t>di</a:t>
            </a:r>
            <a:r>
              <a:rPr lang="en-US" sz="1600" dirty="0">
                <a:solidFill>
                  <a:schemeClr val="tx1"/>
                </a:solidFill>
                <a:latin typeface="Eras Bold ITC" pitchFamily="34" charset="0"/>
                <a:cs typeface="Times New Roman" pitchFamily="18" charset="0"/>
              </a:rPr>
              <a:t> </a:t>
            </a:r>
            <a:r>
              <a:rPr lang="en-US" sz="1600" dirty="0" err="1">
                <a:solidFill>
                  <a:schemeClr val="tx1"/>
                </a:solidFill>
                <a:latin typeface="Eras Bold ITC" pitchFamily="34" charset="0"/>
                <a:cs typeface="Times New Roman" pitchFamily="18" charset="0"/>
              </a:rPr>
              <a:t>otak</a:t>
            </a:r>
            <a:r>
              <a:rPr lang="en-US" sz="1600" dirty="0">
                <a:solidFill>
                  <a:schemeClr val="tx1"/>
                </a:solidFill>
                <a:latin typeface="Eras Bold ITC" pitchFamily="34" charset="0"/>
                <a:cs typeface="Times New Roman" pitchFamily="18" charset="0"/>
              </a:rPr>
              <a:t> </a:t>
            </a:r>
            <a:endParaRPr lang="en-US" sz="1600" dirty="0">
              <a:solidFill>
                <a:schemeClr val="tx1"/>
              </a:solidFill>
              <a:latin typeface="Eras Bold ITC" pitchFamily="34" charset="0"/>
            </a:endParaRPr>
          </a:p>
        </p:txBody>
      </p:sp>
      <p:sp>
        <p:nvSpPr>
          <p:cNvPr id="12" name="Rectangle 12"/>
          <p:cNvSpPr>
            <a:spLocks noChangeArrowheads="1"/>
          </p:cNvSpPr>
          <p:nvPr/>
        </p:nvSpPr>
        <p:spPr bwMode="auto">
          <a:xfrm>
            <a:off x="381000" y="1143000"/>
            <a:ext cx="5105400" cy="1384300"/>
          </a:xfrm>
          <a:prstGeom prst="rect">
            <a:avLst/>
          </a:prstGeom>
          <a:noFill/>
          <a:ln w="9525">
            <a:noFill/>
            <a:miter lim="800000"/>
            <a:headEnd/>
            <a:tailEnd/>
          </a:ln>
        </p:spPr>
        <p:txBody>
          <a:bodyPr>
            <a:spAutoFit/>
          </a:bodyPr>
          <a:lstStyle/>
          <a:p>
            <a:r>
              <a:rPr lang="en-US" sz="2800" dirty="0" err="1">
                <a:solidFill>
                  <a:schemeClr val="bg1"/>
                </a:solidFill>
                <a:latin typeface="Candara" pitchFamily="34" charset="0"/>
                <a:cs typeface="Times New Roman" pitchFamily="18" charset="0"/>
              </a:rPr>
              <a:t>Sering</a:t>
            </a:r>
            <a:r>
              <a:rPr lang="en-US" sz="2800" dirty="0">
                <a:solidFill>
                  <a:schemeClr val="bg1"/>
                </a:solidFill>
                <a:latin typeface="Candara" pitchFamily="34" charset="0"/>
                <a:cs typeface="Times New Roman" pitchFamily="18" charset="0"/>
              </a:rPr>
              <a:t> </a:t>
            </a:r>
            <a:r>
              <a:rPr lang="en-US" sz="2800" dirty="0" err="1">
                <a:solidFill>
                  <a:schemeClr val="bg1"/>
                </a:solidFill>
                <a:latin typeface="Candara" pitchFamily="34" charset="0"/>
                <a:cs typeface="Times New Roman" pitchFamily="18" charset="0"/>
              </a:rPr>
              <a:t>kita</a:t>
            </a:r>
            <a:r>
              <a:rPr lang="en-US" sz="2800" dirty="0">
                <a:solidFill>
                  <a:schemeClr val="bg1"/>
                </a:solidFill>
                <a:latin typeface="Candara" pitchFamily="34" charset="0"/>
                <a:cs typeface="Times New Roman" pitchFamily="18" charset="0"/>
              </a:rPr>
              <a:t> </a:t>
            </a:r>
            <a:r>
              <a:rPr lang="en-US" sz="2800" dirty="0" err="1">
                <a:solidFill>
                  <a:schemeClr val="bg1"/>
                </a:solidFill>
                <a:latin typeface="Candara" pitchFamily="34" charset="0"/>
                <a:cs typeface="Times New Roman" pitchFamily="18" charset="0"/>
              </a:rPr>
              <a:t>membaca</a:t>
            </a:r>
            <a:r>
              <a:rPr lang="en-US" sz="2800" dirty="0">
                <a:solidFill>
                  <a:schemeClr val="bg1"/>
                </a:solidFill>
                <a:latin typeface="Candara" pitchFamily="34" charset="0"/>
                <a:cs typeface="Times New Roman" pitchFamily="18" charset="0"/>
              </a:rPr>
              <a:t> </a:t>
            </a:r>
            <a:r>
              <a:rPr lang="en-US" sz="2800" dirty="0" err="1">
                <a:solidFill>
                  <a:schemeClr val="bg1"/>
                </a:solidFill>
                <a:latin typeface="Candara" pitchFamily="34" charset="0"/>
                <a:cs typeface="Times New Roman" pitchFamily="18" charset="0"/>
              </a:rPr>
              <a:t>buku</a:t>
            </a:r>
            <a:r>
              <a:rPr lang="en-US" sz="2800" dirty="0">
                <a:solidFill>
                  <a:schemeClr val="bg1"/>
                </a:solidFill>
                <a:latin typeface="Candara" pitchFamily="34" charset="0"/>
                <a:cs typeface="Times New Roman" pitchFamily="18" charset="0"/>
              </a:rPr>
              <a:t> </a:t>
            </a:r>
            <a:r>
              <a:rPr lang="en-US" sz="2800" dirty="0" err="1">
                <a:solidFill>
                  <a:schemeClr val="bg1"/>
                </a:solidFill>
                <a:latin typeface="Candara" pitchFamily="34" charset="0"/>
                <a:cs typeface="Times New Roman" pitchFamily="18" charset="0"/>
              </a:rPr>
              <a:t>pelajaran</a:t>
            </a:r>
            <a:r>
              <a:rPr lang="en-US" sz="2800" dirty="0">
                <a:solidFill>
                  <a:schemeClr val="bg1"/>
                </a:solidFill>
                <a:latin typeface="Candara" pitchFamily="34" charset="0"/>
                <a:cs typeface="Times New Roman" pitchFamily="18" charset="0"/>
              </a:rPr>
              <a:t> </a:t>
            </a:r>
            <a:r>
              <a:rPr lang="en-US" sz="2800" dirty="0" err="1">
                <a:solidFill>
                  <a:schemeClr val="bg1"/>
                </a:solidFill>
                <a:latin typeface="Candara" pitchFamily="34" charset="0"/>
                <a:cs typeface="Times New Roman" pitchFamily="18" charset="0"/>
              </a:rPr>
              <a:t>berkali</a:t>
            </a:r>
            <a:r>
              <a:rPr lang="en-US" sz="2800" dirty="0">
                <a:solidFill>
                  <a:schemeClr val="bg1"/>
                </a:solidFill>
                <a:latin typeface="Candara" pitchFamily="34" charset="0"/>
                <a:cs typeface="Times New Roman" pitchFamily="18" charset="0"/>
              </a:rPr>
              <a:t>-kali </a:t>
            </a:r>
            <a:r>
              <a:rPr lang="en-US" sz="2800" dirty="0" err="1">
                <a:solidFill>
                  <a:schemeClr val="bg1"/>
                </a:solidFill>
                <a:latin typeface="Candara" pitchFamily="34" charset="0"/>
                <a:cs typeface="Times New Roman" pitchFamily="18" charset="0"/>
              </a:rPr>
              <a:t>tapi</a:t>
            </a:r>
            <a:r>
              <a:rPr lang="en-US" sz="2800" dirty="0">
                <a:solidFill>
                  <a:schemeClr val="bg1"/>
                </a:solidFill>
                <a:latin typeface="Candara" pitchFamily="34" charset="0"/>
                <a:cs typeface="Times New Roman" pitchFamily="18" charset="0"/>
              </a:rPr>
              <a:t> </a:t>
            </a:r>
            <a:r>
              <a:rPr lang="en-US" sz="2800" dirty="0" err="1">
                <a:solidFill>
                  <a:schemeClr val="bg1"/>
                </a:solidFill>
                <a:latin typeface="Candara" pitchFamily="34" charset="0"/>
                <a:cs typeface="Times New Roman" pitchFamily="18" charset="0"/>
              </a:rPr>
              <a:t>tetap</a:t>
            </a:r>
            <a:r>
              <a:rPr lang="en-US" sz="2800" dirty="0">
                <a:solidFill>
                  <a:schemeClr val="bg1"/>
                </a:solidFill>
                <a:latin typeface="Candara" pitchFamily="34" charset="0"/>
                <a:cs typeface="Times New Roman" pitchFamily="18" charset="0"/>
              </a:rPr>
              <a:t> </a:t>
            </a:r>
            <a:r>
              <a:rPr lang="en-US" sz="2800" dirty="0" err="1">
                <a:solidFill>
                  <a:schemeClr val="bg1"/>
                </a:solidFill>
                <a:latin typeface="Candara" pitchFamily="34" charset="0"/>
                <a:cs typeface="Times New Roman" pitchFamily="18" charset="0"/>
              </a:rPr>
              <a:t>saja</a:t>
            </a:r>
            <a:r>
              <a:rPr lang="en-US" sz="2800" dirty="0">
                <a:solidFill>
                  <a:schemeClr val="bg1"/>
                </a:solidFill>
                <a:latin typeface="Candara" pitchFamily="34" charset="0"/>
                <a:cs typeface="Times New Roman" pitchFamily="18" charset="0"/>
              </a:rPr>
              <a:t> </a:t>
            </a:r>
            <a:r>
              <a:rPr lang="en-US" sz="2800" dirty="0" err="1">
                <a:solidFill>
                  <a:schemeClr val="bg1"/>
                </a:solidFill>
                <a:latin typeface="Candara" pitchFamily="34" charset="0"/>
                <a:cs typeface="Times New Roman" pitchFamily="18" charset="0"/>
              </a:rPr>
              <a:t>tidak</a:t>
            </a:r>
            <a:r>
              <a:rPr lang="en-US" sz="2800" dirty="0">
                <a:solidFill>
                  <a:schemeClr val="bg1"/>
                </a:solidFill>
                <a:latin typeface="Candara" pitchFamily="34" charset="0"/>
                <a:cs typeface="Times New Roman" pitchFamily="18" charset="0"/>
              </a:rPr>
              <a:t> </a:t>
            </a:r>
            <a:r>
              <a:rPr lang="en-US" sz="2800" dirty="0" err="1">
                <a:solidFill>
                  <a:schemeClr val="bg1"/>
                </a:solidFill>
                <a:latin typeface="Candara" pitchFamily="34" charset="0"/>
                <a:cs typeface="Times New Roman" pitchFamily="18" charset="0"/>
              </a:rPr>
              <a:t>dapat</a:t>
            </a:r>
            <a:r>
              <a:rPr lang="en-US" sz="2800" dirty="0">
                <a:solidFill>
                  <a:schemeClr val="bg1"/>
                </a:solidFill>
                <a:latin typeface="Candara" pitchFamily="34" charset="0"/>
                <a:cs typeface="Times New Roman" pitchFamily="18" charset="0"/>
              </a:rPr>
              <a:t> </a:t>
            </a:r>
            <a:r>
              <a:rPr lang="en-US" sz="2800" dirty="0" err="1">
                <a:solidFill>
                  <a:schemeClr val="bg1"/>
                </a:solidFill>
                <a:latin typeface="Candara" pitchFamily="34" charset="0"/>
                <a:cs typeface="Times New Roman" pitchFamily="18" charset="0"/>
              </a:rPr>
              <a:t>meng</a:t>
            </a:r>
            <a:r>
              <a:rPr lang="en-US" sz="2800" dirty="0">
                <a:solidFill>
                  <a:schemeClr val="bg1"/>
                </a:solidFill>
                <a:latin typeface="Candara" pitchFamily="34" charset="0"/>
                <a:cs typeface="Times New Roman" pitchFamily="18" charset="0"/>
              </a:rPr>
              <a:t> </a:t>
            </a:r>
            <a:r>
              <a:rPr lang="en-US" sz="2800" dirty="0" err="1">
                <a:solidFill>
                  <a:schemeClr val="bg1"/>
                </a:solidFill>
                <a:latin typeface="Candara" pitchFamily="34" charset="0"/>
                <a:cs typeface="Times New Roman" pitchFamily="18" charset="0"/>
              </a:rPr>
              <a:t>ingatnya</a:t>
            </a:r>
            <a:r>
              <a:rPr lang="en-US" sz="2800" dirty="0">
                <a:solidFill>
                  <a:schemeClr val="bg1"/>
                </a:solidFill>
                <a:latin typeface="Candara" pitchFamily="34" charset="0"/>
                <a:cs typeface="Times New Roman" pitchFamily="18" charset="0"/>
              </a:rPr>
              <a:t>.  </a:t>
            </a:r>
            <a:endParaRPr lang="en-US" sz="2800" dirty="0">
              <a:solidFill>
                <a:schemeClr val="bg1"/>
              </a:solidFill>
              <a:latin typeface="Candara" pitchFamily="34" charset="0"/>
            </a:endParaRPr>
          </a:p>
        </p:txBody>
      </p:sp>
      <p:sp>
        <p:nvSpPr>
          <p:cNvPr id="15" name="Rectangle 12"/>
          <p:cNvSpPr>
            <a:spLocks noChangeArrowheads="1"/>
          </p:cNvSpPr>
          <p:nvPr/>
        </p:nvSpPr>
        <p:spPr bwMode="auto">
          <a:xfrm>
            <a:off x="3581400" y="4648200"/>
            <a:ext cx="5164138" cy="1816100"/>
          </a:xfrm>
          <a:prstGeom prst="rect">
            <a:avLst/>
          </a:prstGeom>
          <a:noFill/>
          <a:ln w="9525">
            <a:noFill/>
            <a:miter lim="800000"/>
            <a:headEnd/>
            <a:tailEnd/>
          </a:ln>
        </p:spPr>
        <p:txBody>
          <a:bodyPr>
            <a:spAutoFit/>
          </a:bodyPr>
          <a:lstStyle/>
          <a:p>
            <a:r>
              <a:rPr lang="en-US" sz="2800" dirty="0" err="1">
                <a:solidFill>
                  <a:schemeClr val="bg1"/>
                </a:solidFill>
                <a:latin typeface="Candara" pitchFamily="34" charset="0"/>
                <a:cs typeface="Times New Roman" pitchFamily="18" charset="0"/>
              </a:rPr>
              <a:t>Atau</a:t>
            </a:r>
            <a:r>
              <a:rPr lang="en-US" sz="2800" dirty="0">
                <a:solidFill>
                  <a:schemeClr val="bg1"/>
                </a:solidFill>
                <a:latin typeface="Candara" pitchFamily="34" charset="0"/>
                <a:cs typeface="Times New Roman" pitchFamily="18" charset="0"/>
              </a:rPr>
              <a:t> </a:t>
            </a:r>
            <a:r>
              <a:rPr lang="en-US" sz="2800" dirty="0" err="1">
                <a:solidFill>
                  <a:schemeClr val="bg1"/>
                </a:solidFill>
                <a:latin typeface="Candara" pitchFamily="34" charset="0"/>
                <a:cs typeface="Times New Roman" pitchFamily="18" charset="0"/>
              </a:rPr>
              <a:t>kadang</a:t>
            </a:r>
            <a:r>
              <a:rPr lang="en-US" sz="2800" dirty="0">
                <a:solidFill>
                  <a:schemeClr val="bg1"/>
                </a:solidFill>
                <a:latin typeface="Candara" pitchFamily="34" charset="0"/>
                <a:cs typeface="Times New Roman" pitchFamily="18" charset="0"/>
              </a:rPr>
              <a:t> </a:t>
            </a:r>
            <a:r>
              <a:rPr lang="en-US" sz="2800" dirty="0" err="1">
                <a:solidFill>
                  <a:schemeClr val="bg1"/>
                </a:solidFill>
                <a:latin typeface="Candara" pitchFamily="34" charset="0"/>
                <a:cs typeface="Times New Roman" pitchFamily="18" charset="0"/>
              </a:rPr>
              <a:t>kita</a:t>
            </a:r>
            <a:r>
              <a:rPr lang="en-US" sz="2800" dirty="0">
                <a:solidFill>
                  <a:schemeClr val="bg1"/>
                </a:solidFill>
                <a:latin typeface="Candara" pitchFamily="34" charset="0"/>
                <a:cs typeface="Times New Roman" pitchFamily="18" charset="0"/>
              </a:rPr>
              <a:t> </a:t>
            </a:r>
            <a:r>
              <a:rPr lang="en-US" sz="2800" dirty="0" err="1">
                <a:solidFill>
                  <a:schemeClr val="bg1"/>
                </a:solidFill>
                <a:latin typeface="Candara" pitchFamily="34" charset="0"/>
                <a:cs typeface="Times New Roman" pitchFamily="18" charset="0"/>
              </a:rPr>
              <a:t>sudah</a:t>
            </a:r>
            <a:r>
              <a:rPr lang="en-US" sz="2800" dirty="0">
                <a:solidFill>
                  <a:schemeClr val="bg1"/>
                </a:solidFill>
                <a:latin typeface="Candara" pitchFamily="34" charset="0"/>
                <a:cs typeface="Times New Roman" pitchFamily="18" charset="0"/>
              </a:rPr>
              <a:t> </a:t>
            </a:r>
            <a:r>
              <a:rPr lang="en-US" sz="2800" dirty="0" err="1">
                <a:solidFill>
                  <a:schemeClr val="bg1"/>
                </a:solidFill>
                <a:latin typeface="Candara" pitchFamily="34" charset="0"/>
                <a:cs typeface="Times New Roman" pitchFamily="18" charset="0"/>
              </a:rPr>
              <a:t>mendengarkan</a:t>
            </a:r>
            <a:r>
              <a:rPr lang="en-US" sz="2800" dirty="0">
                <a:solidFill>
                  <a:schemeClr val="bg1"/>
                </a:solidFill>
                <a:latin typeface="Candara" pitchFamily="34" charset="0"/>
                <a:cs typeface="Times New Roman" pitchFamily="18" charset="0"/>
              </a:rPr>
              <a:t> </a:t>
            </a:r>
            <a:r>
              <a:rPr lang="en-US" sz="2800" dirty="0" err="1">
                <a:solidFill>
                  <a:schemeClr val="bg1"/>
                </a:solidFill>
                <a:latin typeface="Candara" pitchFamily="34" charset="0"/>
                <a:cs typeface="Times New Roman" pitchFamily="18" charset="0"/>
              </a:rPr>
              <a:t>penjelasan</a:t>
            </a:r>
            <a:r>
              <a:rPr lang="en-US" sz="2800" dirty="0">
                <a:solidFill>
                  <a:schemeClr val="bg1"/>
                </a:solidFill>
                <a:latin typeface="Candara" pitchFamily="34" charset="0"/>
                <a:cs typeface="Times New Roman" pitchFamily="18" charset="0"/>
              </a:rPr>
              <a:t> </a:t>
            </a:r>
            <a:r>
              <a:rPr lang="en-US" sz="2800" dirty="0" err="1">
                <a:solidFill>
                  <a:schemeClr val="bg1"/>
                </a:solidFill>
                <a:latin typeface="Candara" pitchFamily="34" charset="0"/>
                <a:cs typeface="Times New Roman" pitchFamily="18" charset="0"/>
              </a:rPr>
              <a:t>dari</a:t>
            </a:r>
            <a:r>
              <a:rPr lang="en-US" sz="2800" dirty="0">
                <a:solidFill>
                  <a:schemeClr val="bg1"/>
                </a:solidFill>
                <a:latin typeface="Candara" pitchFamily="34" charset="0"/>
                <a:cs typeface="Times New Roman" pitchFamily="18" charset="0"/>
              </a:rPr>
              <a:t> guru </a:t>
            </a:r>
            <a:r>
              <a:rPr lang="en-US" sz="2800" dirty="0" err="1">
                <a:solidFill>
                  <a:schemeClr val="bg1"/>
                </a:solidFill>
                <a:latin typeface="Candara" pitchFamily="34" charset="0"/>
                <a:cs typeface="Times New Roman" pitchFamily="18" charset="0"/>
              </a:rPr>
              <a:t>namun</a:t>
            </a:r>
            <a:r>
              <a:rPr lang="en-US" sz="2800" dirty="0">
                <a:solidFill>
                  <a:schemeClr val="bg1"/>
                </a:solidFill>
                <a:latin typeface="Candara" pitchFamily="34" charset="0"/>
                <a:cs typeface="Times New Roman" pitchFamily="18" charset="0"/>
              </a:rPr>
              <a:t> </a:t>
            </a:r>
            <a:r>
              <a:rPr lang="en-US" sz="2800" dirty="0" err="1">
                <a:solidFill>
                  <a:schemeClr val="bg1"/>
                </a:solidFill>
                <a:latin typeface="Candara" pitchFamily="34" charset="0"/>
                <a:cs typeface="Times New Roman" pitchFamily="18" charset="0"/>
              </a:rPr>
              <a:t>sulit</a:t>
            </a:r>
            <a:r>
              <a:rPr lang="en-US" sz="2800" dirty="0">
                <a:solidFill>
                  <a:schemeClr val="bg1"/>
                </a:solidFill>
                <a:latin typeface="Candara" pitchFamily="34" charset="0"/>
                <a:cs typeface="Times New Roman" pitchFamily="18" charset="0"/>
              </a:rPr>
              <a:t> </a:t>
            </a:r>
            <a:r>
              <a:rPr lang="en-US" sz="2800" dirty="0" err="1">
                <a:solidFill>
                  <a:schemeClr val="bg1"/>
                </a:solidFill>
                <a:latin typeface="Candara" pitchFamily="34" charset="0"/>
                <a:cs typeface="Times New Roman" pitchFamily="18" charset="0"/>
              </a:rPr>
              <a:t>untuk</a:t>
            </a:r>
            <a:r>
              <a:rPr lang="en-US" sz="2800" dirty="0">
                <a:solidFill>
                  <a:schemeClr val="bg1"/>
                </a:solidFill>
                <a:latin typeface="Candara" pitchFamily="34" charset="0"/>
                <a:cs typeface="Times New Roman" pitchFamily="18" charset="0"/>
              </a:rPr>
              <a:t> </a:t>
            </a:r>
            <a:r>
              <a:rPr lang="en-US" sz="2800" dirty="0" err="1">
                <a:solidFill>
                  <a:schemeClr val="bg1"/>
                </a:solidFill>
                <a:latin typeface="Candara" pitchFamily="34" charset="0"/>
                <a:cs typeface="Times New Roman" pitchFamily="18" charset="0"/>
              </a:rPr>
              <a:t>memahaminya</a:t>
            </a:r>
            <a:r>
              <a:rPr lang="en-US" sz="2800" dirty="0">
                <a:solidFill>
                  <a:schemeClr val="bg1"/>
                </a:solidFill>
                <a:latin typeface="Candara" pitchFamily="34" charset="0"/>
                <a:cs typeface="Times New Roman" pitchFamily="18" charset="0"/>
              </a:rPr>
              <a:t>.</a:t>
            </a:r>
            <a:endParaRPr lang="en-US" sz="2800" dirty="0">
              <a:solidFill>
                <a:schemeClr val="bg1"/>
              </a:solidFill>
              <a:latin typeface="Candara" pitchFamily="34" charset="0"/>
            </a:endParaRPr>
          </a:p>
        </p:txBody>
      </p:sp>
      <p:sp>
        <p:nvSpPr>
          <p:cNvPr id="14" name="Title 1"/>
          <p:cNvSpPr txBox="1">
            <a:spLocks/>
          </p:cNvSpPr>
          <p:nvPr/>
        </p:nvSpPr>
        <p:spPr bwMode="auto">
          <a:xfrm>
            <a:off x="4191000" y="228600"/>
            <a:ext cx="4876800" cy="990600"/>
          </a:xfrm>
          <a:prstGeom prst="rect">
            <a:avLst/>
          </a:prstGeom>
          <a:noFill/>
          <a:ln w="9525">
            <a:noFill/>
            <a:miter lim="800000"/>
            <a:headEnd/>
            <a:tailEnd/>
          </a:ln>
        </p:spPr>
        <p:txBody>
          <a:bodyPr anchor="ctr"/>
          <a:lstStyle/>
          <a:p>
            <a:pPr algn="r">
              <a:defRPr/>
            </a:pPr>
            <a:r>
              <a:rPr lang="id-ID" sz="3600" b="1" dirty="0">
                <a:solidFill>
                  <a:srgbClr val="FFFF00"/>
                </a:solidFill>
                <a:latin typeface="Candara" pitchFamily="34" charset="0"/>
                <a:ea typeface="+mj-ea"/>
                <a:cs typeface="+mj-cs"/>
              </a:rPr>
              <a:t>KEBIASAAN  BELAJAR</a:t>
            </a:r>
            <a:endParaRPr lang="en-US" sz="3600" b="1" dirty="0">
              <a:solidFill>
                <a:srgbClr val="FFFF00"/>
              </a:solidFill>
              <a:latin typeface="Candara" pitchFamily="34" charset="0"/>
              <a:ea typeface="+mj-ea"/>
              <a:cs typeface="+mj-cs"/>
            </a:endParaRPr>
          </a:p>
        </p:txBody>
      </p:sp>
      <p:pic>
        <p:nvPicPr>
          <p:cNvPr id="8" name="Picture 7" descr="guru2.gif"/>
          <p:cNvPicPr>
            <a:picLocks noChangeAspect="1"/>
          </p:cNvPicPr>
          <p:nvPr/>
        </p:nvPicPr>
        <p:blipFill>
          <a:blip r:embed="rId3"/>
          <a:srcRect/>
          <a:stretch>
            <a:fillRect/>
          </a:stretch>
        </p:blipFill>
        <p:spPr bwMode="auto">
          <a:xfrm>
            <a:off x="228600" y="2641600"/>
            <a:ext cx="3429000" cy="37639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3"/>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32"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circle(out)">
                                      <p:cBhvr>
                                        <p:cTn id="14" dur="2000"/>
                                        <p:tgtEl>
                                          <p:spTgt spid="12"/>
                                        </p:tgtEl>
                                      </p:cBhvr>
                                    </p:animEffect>
                                  </p:childTnLst>
                                </p:cTn>
                              </p:par>
                              <p:par>
                                <p:cTn id="15" presetID="2" presetClass="entr" presetSubtype="2" fill="hold" nodeType="withEffect">
                                  <p:stCondLst>
                                    <p:cond delay="200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2000" fill="hold"/>
                                        <p:tgtEl>
                                          <p:spTgt spid="7"/>
                                        </p:tgtEl>
                                        <p:attrNameLst>
                                          <p:attrName>ppt_x</p:attrName>
                                        </p:attrNameLst>
                                      </p:cBhvr>
                                      <p:tavLst>
                                        <p:tav tm="0">
                                          <p:val>
                                            <p:strVal val="1+#ppt_w/2"/>
                                          </p:val>
                                        </p:tav>
                                        <p:tav tm="100000">
                                          <p:val>
                                            <p:strVal val="#ppt_x"/>
                                          </p:val>
                                        </p:tav>
                                      </p:tavLst>
                                    </p:anim>
                                    <p:anim calcmode="lin" valueType="num">
                                      <p:cBhvr additive="base">
                                        <p:cTn id="18" dur="2000" fill="hold"/>
                                        <p:tgtEl>
                                          <p:spTgt spid="7"/>
                                        </p:tgtEl>
                                        <p:attrNameLst>
                                          <p:attrName>ppt_y</p:attrName>
                                        </p:attrNameLst>
                                      </p:cBhvr>
                                      <p:tavLst>
                                        <p:tav tm="0">
                                          <p:val>
                                            <p:strVal val="#ppt_y"/>
                                          </p:val>
                                        </p:tav>
                                        <p:tav tm="100000">
                                          <p:val>
                                            <p:strVal val="#ppt_y"/>
                                          </p:val>
                                        </p:tav>
                                      </p:tavLst>
                                    </p:anim>
                                  </p:childTnLst>
                                </p:cTn>
                              </p:par>
                              <p:par>
                                <p:cTn id="19" presetID="10" presetClass="entr" presetSubtype="0" fill="hold" grpId="0" nodeType="withEffect">
                                  <p:stCondLst>
                                    <p:cond delay="300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20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2000"/>
                                        <p:tgtEl>
                                          <p:spTgt spid="8"/>
                                        </p:tgtEl>
                                      </p:cBhvr>
                                    </p:animEffect>
                                  </p:childTnLst>
                                </p:cTn>
                              </p:par>
                              <p:par>
                                <p:cTn id="27" presetID="6" presetClass="entr" presetSubtype="32" fill="hold" grpId="0" nodeType="withEffect">
                                  <p:stCondLst>
                                    <p:cond delay="2000"/>
                                  </p:stCondLst>
                                  <p:childTnLst>
                                    <p:set>
                                      <p:cBhvr>
                                        <p:cTn id="28" dur="1" fill="hold">
                                          <p:stCondLst>
                                            <p:cond delay="0"/>
                                          </p:stCondLst>
                                        </p:cTn>
                                        <p:tgtEl>
                                          <p:spTgt spid="15"/>
                                        </p:tgtEl>
                                        <p:attrNameLst>
                                          <p:attrName>style.visibility</p:attrName>
                                        </p:attrNameLst>
                                      </p:cBhvr>
                                      <p:to>
                                        <p:strVal val="visible"/>
                                      </p:to>
                                    </p:set>
                                    <p:animEffect transition="in" filter="circle(out)">
                                      <p:cBhvr>
                                        <p:cTn id="29"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5"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belajar.jpg"/>
          <p:cNvPicPr>
            <a:picLocks noChangeAspect="1"/>
          </p:cNvPicPr>
          <p:nvPr/>
        </p:nvPicPr>
        <p:blipFill>
          <a:blip r:embed="rId3"/>
          <a:stretch>
            <a:fillRect/>
          </a:stretch>
        </p:blipFill>
        <p:spPr>
          <a:xfrm>
            <a:off x="228600" y="914400"/>
            <a:ext cx="3048000" cy="3581400"/>
          </a:xfrm>
          <a:prstGeom prst="rect">
            <a:avLst/>
          </a:prstGeom>
          <a:ln>
            <a:noFill/>
          </a:ln>
          <a:effectLst>
            <a:softEdge rad="112500"/>
          </a:effectLst>
        </p:spPr>
      </p:pic>
      <p:sp>
        <p:nvSpPr>
          <p:cNvPr id="4098" name="Rectangle 6"/>
          <p:cNvSpPr>
            <a:spLocks noChangeArrowheads="1"/>
          </p:cNvSpPr>
          <p:nvPr/>
        </p:nvSpPr>
        <p:spPr bwMode="auto">
          <a:xfrm>
            <a:off x="3276600" y="1371600"/>
            <a:ext cx="5257800" cy="1692275"/>
          </a:xfrm>
          <a:prstGeom prst="rect">
            <a:avLst/>
          </a:prstGeom>
          <a:noFill/>
          <a:ln w="9525">
            <a:noFill/>
            <a:miter lim="800000"/>
            <a:headEnd/>
            <a:tailEnd/>
          </a:ln>
        </p:spPr>
        <p:txBody>
          <a:bodyPr>
            <a:spAutoFit/>
          </a:bodyPr>
          <a:lstStyle/>
          <a:p>
            <a:r>
              <a:rPr lang="id-ID" sz="2600" dirty="0" smtClean="0">
                <a:solidFill>
                  <a:schemeClr val="bg1"/>
                </a:solidFill>
                <a:latin typeface="Candara" pitchFamily="34" charset="0"/>
              </a:rPr>
              <a:t>Gaya</a:t>
            </a:r>
            <a:r>
              <a:rPr lang="en-US" sz="2600" dirty="0" smtClean="0">
                <a:solidFill>
                  <a:schemeClr val="bg1"/>
                </a:solidFill>
                <a:latin typeface="Candara" pitchFamily="34" charset="0"/>
              </a:rPr>
              <a:t> </a:t>
            </a:r>
            <a:r>
              <a:rPr lang="en-US" sz="2600" dirty="0" err="1">
                <a:solidFill>
                  <a:schemeClr val="bg1"/>
                </a:solidFill>
                <a:latin typeface="Candara" pitchFamily="34" charset="0"/>
              </a:rPr>
              <a:t>belajar</a:t>
            </a:r>
            <a:r>
              <a:rPr lang="en-US" sz="2600" dirty="0">
                <a:solidFill>
                  <a:schemeClr val="bg1"/>
                </a:solidFill>
                <a:latin typeface="Candara" pitchFamily="34" charset="0"/>
              </a:rPr>
              <a:t> </a:t>
            </a:r>
            <a:r>
              <a:rPr lang="en-US" sz="2600" dirty="0" err="1">
                <a:solidFill>
                  <a:schemeClr val="bg1"/>
                </a:solidFill>
                <a:latin typeface="Candara" pitchFamily="34" charset="0"/>
              </a:rPr>
              <a:t>merupakan</a:t>
            </a:r>
            <a:r>
              <a:rPr lang="en-US" sz="2600" dirty="0">
                <a:solidFill>
                  <a:schemeClr val="bg1"/>
                </a:solidFill>
                <a:latin typeface="Candara" pitchFamily="34" charset="0"/>
              </a:rPr>
              <a:t> </a:t>
            </a:r>
            <a:r>
              <a:rPr lang="en-US" sz="2600" dirty="0" err="1">
                <a:solidFill>
                  <a:schemeClr val="bg1"/>
                </a:solidFill>
                <a:latin typeface="Candara" pitchFamily="34" charset="0"/>
              </a:rPr>
              <a:t>kunci</a:t>
            </a:r>
            <a:r>
              <a:rPr lang="en-US" sz="2600" dirty="0">
                <a:solidFill>
                  <a:schemeClr val="bg1"/>
                </a:solidFill>
                <a:latin typeface="Candara" pitchFamily="34" charset="0"/>
              </a:rPr>
              <a:t> </a:t>
            </a:r>
            <a:r>
              <a:rPr lang="en-US" sz="2600" dirty="0" err="1">
                <a:solidFill>
                  <a:schemeClr val="bg1"/>
                </a:solidFill>
                <a:latin typeface="Candara" pitchFamily="34" charset="0"/>
              </a:rPr>
              <a:t>untuk</a:t>
            </a:r>
            <a:r>
              <a:rPr lang="en-US" sz="2600" dirty="0">
                <a:solidFill>
                  <a:schemeClr val="bg1"/>
                </a:solidFill>
                <a:latin typeface="Candara" pitchFamily="34" charset="0"/>
              </a:rPr>
              <a:t> </a:t>
            </a:r>
            <a:r>
              <a:rPr lang="en-US" sz="2600" dirty="0" err="1">
                <a:solidFill>
                  <a:schemeClr val="bg1"/>
                </a:solidFill>
                <a:latin typeface="Candara" pitchFamily="34" charset="0"/>
              </a:rPr>
              <a:t>mengembangkan</a:t>
            </a:r>
            <a:r>
              <a:rPr lang="en-US" sz="2600" dirty="0">
                <a:solidFill>
                  <a:schemeClr val="bg1"/>
                </a:solidFill>
                <a:latin typeface="Candara" pitchFamily="34" charset="0"/>
              </a:rPr>
              <a:t> </a:t>
            </a:r>
            <a:r>
              <a:rPr lang="en-US" sz="2600" dirty="0" err="1">
                <a:solidFill>
                  <a:schemeClr val="bg1"/>
                </a:solidFill>
                <a:latin typeface="Candara" pitchFamily="34" charset="0"/>
              </a:rPr>
              <a:t>kinerja</a:t>
            </a:r>
            <a:r>
              <a:rPr lang="en-US" sz="2600" dirty="0">
                <a:solidFill>
                  <a:schemeClr val="bg1"/>
                </a:solidFill>
                <a:latin typeface="Candara" pitchFamily="34" charset="0"/>
              </a:rPr>
              <a:t> </a:t>
            </a:r>
            <a:r>
              <a:rPr lang="en-US" sz="2600" dirty="0" err="1">
                <a:solidFill>
                  <a:schemeClr val="bg1"/>
                </a:solidFill>
                <a:latin typeface="Candara" pitchFamily="34" charset="0"/>
              </a:rPr>
              <a:t>dalam</a:t>
            </a:r>
            <a:r>
              <a:rPr lang="en-US" sz="2600" dirty="0">
                <a:solidFill>
                  <a:schemeClr val="bg1"/>
                </a:solidFill>
                <a:latin typeface="Candara" pitchFamily="34" charset="0"/>
              </a:rPr>
              <a:t> </a:t>
            </a:r>
            <a:r>
              <a:rPr lang="en-US" sz="2600" dirty="0" err="1">
                <a:solidFill>
                  <a:schemeClr val="bg1"/>
                </a:solidFill>
                <a:latin typeface="Candara" pitchFamily="34" charset="0"/>
              </a:rPr>
              <a:t>pekerjaan</a:t>
            </a:r>
            <a:r>
              <a:rPr lang="en-US" sz="2600" dirty="0">
                <a:solidFill>
                  <a:schemeClr val="bg1"/>
                </a:solidFill>
                <a:latin typeface="Candara" pitchFamily="34" charset="0"/>
              </a:rPr>
              <a:t>, </a:t>
            </a:r>
            <a:r>
              <a:rPr lang="en-US" sz="2600" dirty="0" err="1">
                <a:solidFill>
                  <a:schemeClr val="bg1"/>
                </a:solidFill>
                <a:latin typeface="Candara" pitchFamily="34" charset="0"/>
              </a:rPr>
              <a:t>di</a:t>
            </a:r>
            <a:r>
              <a:rPr lang="en-US" sz="2600" dirty="0">
                <a:solidFill>
                  <a:schemeClr val="bg1"/>
                </a:solidFill>
                <a:latin typeface="Candara" pitchFamily="34" charset="0"/>
              </a:rPr>
              <a:t> </a:t>
            </a:r>
            <a:r>
              <a:rPr lang="en-US" sz="2600" dirty="0" err="1">
                <a:solidFill>
                  <a:schemeClr val="bg1"/>
                </a:solidFill>
                <a:latin typeface="Candara" pitchFamily="34" charset="0"/>
              </a:rPr>
              <a:t>sekolah</a:t>
            </a:r>
            <a:r>
              <a:rPr lang="en-US" sz="2600" dirty="0">
                <a:solidFill>
                  <a:schemeClr val="bg1"/>
                </a:solidFill>
                <a:latin typeface="Candara" pitchFamily="34" charset="0"/>
              </a:rPr>
              <a:t> </a:t>
            </a:r>
            <a:r>
              <a:rPr lang="en-US" sz="2600" dirty="0" err="1">
                <a:solidFill>
                  <a:schemeClr val="bg1"/>
                </a:solidFill>
                <a:latin typeface="Candara" pitchFamily="34" charset="0"/>
              </a:rPr>
              <a:t>dan</a:t>
            </a:r>
            <a:r>
              <a:rPr lang="en-US" sz="2600" dirty="0">
                <a:solidFill>
                  <a:schemeClr val="bg1"/>
                </a:solidFill>
                <a:latin typeface="Candara" pitchFamily="34" charset="0"/>
              </a:rPr>
              <a:t>  </a:t>
            </a:r>
            <a:r>
              <a:rPr lang="en-US" sz="2600" dirty="0" err="1">
                <a:solidFill>
                  <a:schemeClr val="bg1"/>
                </a:solidFill>
                <a:latin typeface="Candara" pitchFamily="34" charset="0"/>
              </a:rPr>
              <a:t>dalam</a:t>
            </a:r>
            <a:r>
              <a:rPr lang="en-US" sz="2600" dirty="0">
                <a:solidFill>
                  <a:schemeClr val="bg1"/>
                </a:solidFill>
                <a:latin typeface="Candara" pitchFamily="34" charset="0"/>
              </a:rPr>
              <a:t> </a:t>
            </a:r>
            <a:r>
              <a:rPr lang="en-US" sz="2600" dirty="0" err="1">
                <a:solidFill>
                  <a:schemeClr val="bg1"/>
                </a:solidFill>
                <a:latin typeface="Candara" pitchFamily="34" charset="0"/>
              </a:rPr>
              <a:t>situasi</a:t>
            </a:r>
            <a:r>
              <a:rPr lang="en-US" sz="2600" dirty="0">
                <a:solidFill>
                  <a:schemeClr val="bg1"/>
                </a:solidFill>
                <a:latin typeface="Candara" pitchFamily="34" charset="0"/>
              </a:rPr>
              <a:t> </a:t>
            </a:r>
            <a:r>
              <a:rPr lang="en-US" sz="2600" dirty="0" err="1">
                <a:solidFill>
                  <a:schemeClr val="bg1"/>
                </a:solidFill>
                <a:latin typeface="Candara" pitchFamily="34" charset="0"/>
              </a:rPr>
              <a:t>antar</a:t>
            </a:r>
            <a:r>
              <a:rPr lang="en-US" sz="2600" dirty="0">
                <a:solidFill>
                  <a:schemeClr val="bg1"/>
                </a:solidFill>
                <a:latin typeface="Candara" pitchFamily="34" charset="0"/>
              </a:rPr>
              <a:t> </a:t>
            </a:r>
            <a:r>
              <a:rPr lang="en-US" sz="2600" dirty="0" err="1">
                <a:solidFill>
                  <a:schemeClr val="bg1"/>
                </a:solidFill>
                <a:latin typeface="Candara" pitchFamily="34" charset="0"/>
              </a:rPr>
              <a:t>pribadi</a:t>
            </a:r>
            <a:r>
              <a:rPr lang="en-US" sz="2600" dirty="0">
                <a:solidFill>
                  <a:schemeClr val="bg1"/>
                </a:solidFill>
                <a:latin typeface="Candara" pitchFamily="34" charset="0"/>
              </a:rPr>
              <a:t>. </a:t>
            </a:r>
          </a:p>
        </p:txBody>
      </p:sp>
      <p:sp>
        <p:nvSpPr>
          <p:cNvPr id="9" name="Title 1"/>
          <p:cNvSpPr>
            <a:spLocks noGrp="1"/>
          </p:cNvSpPr>
          <p:nvPr>
            <p:ph type="title"/>
          </p:nvPr>
        </p:nvSpPr>
        <p:spPr>
          <a:xfrm>
            <a:off x="2895600" y="609600"/>
            <a:ext cx="5562600" cy="609600"/>
          </a:xfrm>
        </p:spPr>
        <p:txBody>
          <a:bodyPr/>
          <a:lstStyle/>
          <a:p>
            <a:pPr algn="r" eaLnBrk="1" hangingPunct="1"/>
            <a:r>
              <a:rPr lang="id-ID" sz="3200" b="1" dirty="0" smtClean="0">
                <a:solidFill>
                  <a:srgbClr val="FFFF00"/>
                </a:solidFill>
                <a:latin typeface="Candara" pitchFamily="34" charset="0"/>
              </a:rPr>
              <a:t>PENGERTIAN </a:t>
            </a:r>
            <a:r>
              <a:rPr lang="id-ID" sz="3200" b="1" dirty="0" smtClean="0">
                <a:solidFill>
                  <a:srgbClr val="FFFF00"/>
                </a:solidFill>
                <a:latin typeface="Candara" pitchFamily="34" charset="0"/>
              </a:rPr>
              <a:t>GAYA </a:t>
            </a:r>
            <a:r>
              <a:rPr lang="en-US" sz="3200" b="1" dirty="0" smtClean="0">
                <a:solidFill>
                  <a:srgbClr val="FFFF00"/>
                </a:solidFill>
                <a:latin typeface="Candara" pitchFamily="34" charset="0"/>
              </a:rPr>
              <a:t>BELAJAR</a:t>
            </a:r>
          </a:p>
        </p:txBody>
      </p:sp>
      <p:sp>
        <p:nvSpPr>
          <p:cNvPr id="4100" name="Rectangle 9"/>
          <p:cNvSpPr>
            <a:spLocks noChangeArrowheads="1"/>
          </p:cNvSpPr>
          <p:nvPr/>
        </p:nvSpPr>
        <p:spPr bwMode="auto">
          <a:xfrm>
            <a:off x="228600" y="4495800"/>
            <a:ext cx="5486400" cy="2092325"/>
          </a:xfrm>
          <a:prstGeom prst="rect">
            <a:avLst/>
          </a:prstGeom>
          <a:noFill/>
          <a:ln w="9525">
            <a:noFill/>
            <a:miter lim="800000"/>
            <a:headEnd/>
            <a:tailEnd/>
          </a:ln>
        </p:spPr>
        <p:txBody>
          <a:bodyPr>
            <a:spAutoFit/>
          </a:bodyPr>
          <a:lstStyle/>
          <a:p>
            <a:r>
              <a:rPr lang="en-US" sz="2600" dirty="0" err="1">
                <a:solidFill>
                  <a:schemeClr val="bg1"/>
                </a:solidFill>
                <a:latin typeface="Candara" pitchFamily="34" charset="0"/>
              </a:rPr>
              <a:t>Kalau</a:t>
            </a:r>
            <a:r>
              <a:rPr lang="en-US" sz="2600" dirty="0">
                <a:solidFill>
                  <a:schemeClr val="bg1"/>
                </a:solidFill>
                <a:latin typeface="Candara" pitchFamily="34" charset="0"/>
              </a:rPr>
              <a:t>  </a:t>
            </a:r>
            <a:r>
              <a:rPr lang="en-US" sz="2600" dirty="0" err="1">
                <a:solidFill>
                  <a:schemeClr val="bg1"/>
                </a:solidFill>
                <a:latin typeface="Candara" pitchFamily="34" charset="0"/>
              </a:rPr>
              <a:t>kita</a:t>
            </a:r>
            <a:r>
              <a:rPr lang="en-US" sz="2600" dirty="0">
                <a:solidFill>
                  <a:schemeClr val="bg1"/>
                </a:solidFill>
                <a:latin typeface="Candara" pitchFamily="34" charset="0"/>
              </a:rPr>
              <a:t> </a:t>
            </a:r>
            <a:r>
              <a:rPr lang="en-US" sz="2600" dirty="0" err="1">
                <a:solidFill>
                  <a:schemeClr val="bg1"/>
                </a:solidFill>
                <a:latin typeface="Candara" pitchFamily="34" charset="0"/>
              </a:rPr>
              <a:t>sudah</a:t>
            </a:r>
            <a:r>
              <a:rPr lang="en-US" sz="2600" dirty="0">
                <a:solidFill>
                  <a:schemeClr val="bg1"/>
                </a:solidFill>
                <a:latin typeface="Candara" pitchFamily="34" charset="0"/>
              </a:rPr>
              <a:t>  </a:t>
            </a:r>
            <a:r>
              <a:rPr lang="en-US" sz="2600" dirty="0" err="1">
                <a:solidFill>
                  <a:schemeClr val="bg1"/>
                </a:solidFill>
                <a:latin typeface="Candara" pitchFamily="34" charset="0"/>
              </a:rPr>
              <a:t>mengenal</a:t>
            </a:r>
            <a:r>
              <a:rPr lang="en-US" sz="2600" dirty="0">
                <a:solidFill>
                  <a:schemeClr val="bg1"/>
                </a:solidFill>
                <a:latin typeface="Candara" pitchFamily="34" charset="0"/>
              </a:rPr>
              <a:t>  </a:t>
            </a:r>
            <a:r>
              <a:rPr lang="id-ID" sz="2600" dirty="0" smtClean="0">
                <a:solidFill>
                  <a:schemeClr val="bg1"/>
                </a:solidFill>
                <a:latin typeface="Candara" pitchFamily="34" charset="0"/>
              </a:rPr>
              <a:t>gaya </a:t>
            </a:r>
            <a:r>
              <a:rPr lang="en-US" sz="2600" dirty="0" err="1">
                <a:solidFill>
                  <a:schemeClr val="bg1"/>
                </a:solidFill>
                <a:latin typeface="Candara" pitchFamily="34" charset="0"/>
              </a:rPr>
              <a:t>belajar</a:t>
            </a:r>
            <a:r>
              <a:rPr lang="en-US" sz="2600" dirty="0">
                <a:solidFill>
                  <a:schemeClr val="bg1"/>
                </a:solidFill>
                <a:latin typeface="Candara" pitchFamily="34" charset="0"/>
              </a:rPr>
              <a:t>, </a:t>
            </a:r>
            <a:r>
              <a:rPr lang="en-US" sz="2600" dirty="0" err="1">
                <a:solidFill>
                  <a:schemeClr val="bg1"/>
                </a:solidFill>
                <a:latin typeface="Candara" pitchFamily="34" charset="0"/>
              </a:rPr>
              <a:t>maka</a:t>
            </a:r>
            <a:r>
              <a:rPr lang="en-US" sz="2600" dirty="0">
                <a:solidFill>
                  <a:schemeClr val="bg1"/>
                </a:solidFill>
                <a:latin typeface="Candara" pitchFamily="34" charset="0"/>
              </a:rPr>
              <a:t> </a:t>
            </a:r>
            <a:r>
              <a:rPr lang="en-US" sz="2600" dirty="0" err="1">
                <a:solidFill>
                  <a:schemeClr val="bg1"/>
                </a:solidFill>
                <a:latin typeface="Candara" pitchFamily="34" charset="0"/>
              </a:rPr>
              <a:t>kita</a:t>
            </a:r>
            <a:r>
              <a:rPr lang="en-US" sz="2600" dirty="0">
                <a:solidFill>
                  <a:schemeClr val="bg1"/>
                </a:solidFill>
                <a:latin typeface="Candara" pitchFamily="34" charset="0"/>
              </a:rPr>
              <a:t> </a:t>
            </a:r>
            <a:r>
              <a:rPr lang="en-US" sz="2600" dirty="0" err="1">
                <a:solidFill>
                  <a:schemeClr val="bg1"/>
                </a:solidFill>
                <a:latin typeface="Candara" pitchFamily="34" charset="0"/>
              </a:rPr>
              <a:t>akan</a:t>
            </a:r>
            <a:r>
              <a:rPr lang="en-US" sz="2600" dirty="0">
                <a:solidFill>
                  <a:schemeClr val="bg1"/>
                </a:solidFill>
                <a:latin typeface="Candara" pitchFamily="34" charset="0"/>
              </a:rPr>
              <a:t> </a:t>
            </a:r>
            <a:r>
              <a:rPr lang="en-US" sz="2600" dirty="0" err="1">
                <a:solidFill>
                  <a:schemeClr val="bg1"/>
                </a:solidFill>
                <a:latin typeface="Candara" pitchFamily="34" charset="0"/>
              </a:rPr>
              <a:t>dapat</a:t>
            </a:r>
            <a:r>
              <a:rPr lang="en-US" sz="2600" dirty="0">
                <a:solidFill>
                  <a:schemeClr val="bg1"/>
                </a:solidFill>
                <a:latin typeface="Candara" pitchFamily="34" charset="0"/>
              </a:rPr>
              <a:t> men </a:t>
            </a:r>
            <a:r>
              <a:rPr lang="en-US" sz="2600" dirty="0" err="1">
                <a:solidFill>
                  <a:schemeClr val="bg1"/>
                </a:solidFill>
                <a:latin typeface="Candara" pitchFamily="34" charset="0"/>
              </a:rPr>
              <a:t>jadikan</a:t>
            </a:r>
            <a:r>
              <a:rPr lang="en-US" sz="2600" dirty="0">
                <a:solidFill>
                  <a:schemeClr val="bg1"/>
                </a:solidFill>
                <a:latin typeface="Candara" pitchFamily="34" charset="0"/>
              </a:rPr>
              <a:t> </a:t>
            </a:r>
            <a:r>
              <a:rPr lang="en-US" sz="2600" dirty="0" err="1">
                <a:solidFill>
                  <a:schemeClr val="bg1"/>
                </a:solidFill>
                <a:latin typeface="Candara" pitchFamily="34" charset="0"/>
              </a:rPr>
              <a:t>belajar</a:t>
            </a:r>
            <a:r>
              <a:rPr lang="en-US" sz="2600" dirty="0">
                <a:solidFill>
                  <a:schemeClr val="bg1"/>
                </a:solidFill>
                <a:latin typeface="Candara" pitchFamily="34" charset="0"/>
              </a:rPr>
              <a:t> </a:t>
            </a:r>
            <a:r>
              <a:rPr lang="en-US" sz="2600" dirty="0" err="1">
                <a:solidFill>
                  <a:schemeClr val="bg1"/>
                </a:solidFill>
                <a:latin typeface="Candara" pitchFamily="34" charset="0"/>
              </a:rPr>
              <a:t>dan</a:t>
            </a:r>
            <a:r>
              <a:rPr lang="en-US" sz="2600" dirty="0">
                <a:solidFill>
                  <a:schemeClr val="bg1"/>
                </a:solidFill>
                <a:latin typeface="Candara" pitchFamily="34" charset="0"/>
              </a:rPr>
              <a:t> </a:t>
            </a:r>
            <a:r>
              <a:rPr lang="en-US" sz="2600" dirty="0" err="1">
                <a:solidFill>
                  <a:schemeClr val="bg1"/>
                </a:solidFill>
                <a:latin typeface="Candara" pitchFamily="34" charset="0"/>
              </a:rPr>
              <a:t>berkomunikasi</a:t>
            </a:r>
            <a:r>
              <a:rPr lang="en-US" sz="2600" dirty="0">
                <a:solidFill>
                  <a:schemeClr val="bg1"/>
                </a:solidFill>
                <a:latin typeface="Candara" pitchFamily="34" charset="0"/>
              </a:rPr>
              <a:t> </a:t>
            </a:r>
            <a:r>
              <a:rPr lang="en-US" sz="2600" dirty="0" err="1">
                <a:solidFill>
                  <a:schemeClr val="bg1"/>
                </a:solidFill>
                <a:latin typeface="Candara" pitchFamily="34" charset="0"/>
              </a:rPr>
              <a:t>lebih</a:t>
            </a:r>
            <a:r>
              <a:rPr lang="en-US" sz="2600" dirty="0">
                <a:solidFill>
                  <a:schemeClr val="bg1"/>
                </a:solidFill>
                <a:latin typeface="Candara" pitchFamily="34" charset="0"/>
              </a:rPr>
              <a:t>  </a:t>
            </a:r>
            <a:r>
              <a:rPr lang="en-US" sz="2600" dirty="0" err="1">
                <a:solidFill>
                  <a:schemeClr val="bg1"/>
                </a:solidFill>
                <a:latin typeface="Candara" pitchFamily="34" charset="0"/>
              </a:rPr>
              <a:t>mudah</a:t>
            </a:r>
            <a:r>
              <a:rPr lang="en-US" sz="2600" dirty="0">
                <a:solidFill>
                  <a:schemeClr val="bg1"/>
                </a:solidFill>
                <a:latin typeface="Candara" pitchFamily="34" charset="0"/>
              </a:rPr>
              <a:t> </a:t>
            </a:r>
            <a:r>
              <a:rPr lang="en-US" sz="2600" dirty="0" err="1">
                <a:solidFill>
                  <a:schemeClr val="bg1"/>
                </a:solidFill>
                <a:latin typeface="Candara" pitchFamily="34" charset="0"/>
              </a:rPr>
              <a:t>sesuai</a:t>
            </a:r>
            <a:r>
              <a:rPr lang="en-US" sz="2600" dirty="0">
                <a:solidFill>
                  <a:schemeClr val="bg1"/>
                </a:solidFill>
                <a:latin typeface="Candara" pitchFamily="34" charset="0"/>
              </a:rPr>
              <a:t> </a:t>
            </a:r>
            <a:r>
              <a:rPr lang="en-US" sz="2600" dirty="0" err="1">
                <a:solidFill>
                  <a:schemeClr val="bg1"/>
                </a:solidFill>
                <a:latin typeface="Candara" pitchFamily="34" charset="0"/>
              </a:rPr>
              <a:t>dengan</a:t>
            </a:r>
            <a:r>
              <a:rPr lang="en-US" sz="2600" dirty="0">
                <a:solidFill>
                  <a:schemeClr val="bg1"/>
                </a:solidFill>
                <a:latin typeface="Candara" pitchFamily="34" charset="0"/>
              </a:rPr>
              <a:t>  </a:t>
            </a:r>
            <a:r>
              <a:rPr lang="id-ID" sz="2600" dirty="0" smtClean="0">
                <a:solidFill>
                  <a:schemeClr val="bg1"/>
                </a:solidFill>
                <a:latin typeface="Candara" pitchFamily="34" charset="0"/>
              </a:rPr>
              <a:t>gaya </a:t>
            </a:r>
            <a:r>
              <a:rPr lang="en-US" sz="2600" dirty="0" err="1" smtClean="0">
                <a:solidFill>
                  <a:schemeClr val="bg1"/>
                </a:solidFill>
                <a:latin typeface="Candara" pitchFamily="34" charset="0"/>
              </a:rPr>
              <a:t>belajar</a:t>
            </a:r>
            <a:r>
              <a:rPr lang="en-US" sz="2600" dirty="0" smtClean="0">
                <a:solidFill>
                  <a:schemeClr val="bg1"/>
                </a:solidFill>
                <a:latin typeface="Candara" pitchFamily="34" charset="0"/>
              </a:rPr>
              <a:t> </a:t>
            </a:r>
            <a:r>
              <a:rPr lang="en-US" sz="2600" dirty="0" err="1">
                <a:solidFill>
                  <a:schemeClr val="bg1"/>
                </a:solidFill>
                <a:latin typeface="Candara" pitchFamily="34" charset="0"/>
              </a:rPr>
              <a:t>kita</a:t>
            </a:r>
            <a:r>
              <a:rPr lang="en-US" sz="2600" dirty="0">
                <a:solidFill>
                  <a:schemeClr val="bg1"/>
                </a:solidFill>
                <a:latin typeface="Candara" pitchFamily="34" charset="0"/>
              </a:rPr>
              <a:t> </a:t>
            </a:r>
            <a:r>
              <a:rPr lang="en-US" sz="2600" dirty="0" err="1">
                <a:solidFill>
                  <a:schemeClr val="bg1"/>
                </a:solidFill>
                <a:latin typeface="Candara" pitchFamily="34" charset="0"/>
              </a:rPr>
              <a:t>sendiri</a:t>
            </a:r>
            <a:r>
              <a:rPr lang="en-US" sz="2600" dirty="0">
                <a:solidFill>
                  <a:schemeClr val="bg1"/>
                </a:solidFill>
                <a:latin typeface="Candara" pitchFamily="34" charset="0"/>
              </a:rPr>
              <a:t>.</a:t>
            </a:r>
          </a:p>
        </p:txBody>
      </p:sp>
      <p:pic>
        <p:nvPicPr>
          <p:cNvPr id="6" name="Picture 5" descr="baca buku.gif"/>
          <p:cNvPicPr>
            <a:picLocks noChangeAspect="1"/>
          </p:cNvPicPr>
          <p:nvPr/>
        </p:nvPicPr>
        <p:blipFill>
          <a:blip r:embed="rId4"/>
          <a:srcRect/>
          <a:stretch>
            <a:fillRect/>
          </a:stretch>
        </p:blipFill>
        <p:spPr bwMode="auto">
          <a:xfrm>
            <a:off x="5867400" y="3657600"/>
            <a:ext cx="3048000" cy="28924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2000" fill="hold"/>
                                        <p:tgtEl>
                                          <p:spTgt spid="9"/>
                                        </p:tgtEl>
                                        <p:attrNameLst>
                                          <p:attrName>ppt_w</p:attrName>
                                        </p:attrNameLst>
                                      </p:cBhvr>
                                      <p:tavLst>
                                        <p:tav tm="0">
                                          <p:val>
                                            <p:strVal val="#ppt_w+.3"/>
                                          </p:val>
                                        </p:tav>
                                        <p:tav tm="100000">
                                          <p:val>
                                            <p:strVal val="#ppt_w"/>
                                          </p:val>
                                        </p:tav>
                                      </p:tavLst>
                                    </p:anim>
                                    <p:anim calcmode="lin" valueType="num">
                                      <p:cBhvr>
                                        <p:cTn id="8" dur="2000" fill="hold"/>
                                        <p:tgtEl>
                                          <p:spTgt spid="9"/>
                                        </p:tgtEl>
                                        <p:attrNameLst>
                                          <p:attrName>ppt_h</p:attrName>
                                        </p:attrNameLst>
                                      </p:cBhvr>
                                      <p:tavLst>
                                        <p:tav tm="0">
                                          <p:val>
                                            <p:strVal val="#ppt_h"/>
                                          </p:val>
                                        </p:tav>
                                        <p:tav tm="100000">
                                          <p:val>
                                            <p:strVal val="#ppt_h"/>
                                          </p:val>
                                        </p:tav>
                                      </p:tavLst>
                                    </p:anim>
                                    <p:animEffect transition="in" filter="fade">
                                      <p:cBhvr>
                                        <p:cTn id="9" dur="2000"/>
                                        <p:tgtEl>
                                          <p:spTgt spid="9"/>
                                        </p:tgtEl>
                                      </p:cBhvr>
                                    </p:animEffect>
                                  </p:childTnLst>
                                  <p:subTnLst>
                                    <p:audio>
                                      <p:cMediaNode>
                                        <p:cTn display="0" masterRel="sameClick">
                                          <p:stCondLst>
                                            <p:cond evt="begin" delay="0">
                                              <p:tn val="5"/>
                                            </p:cond>
                                          </p:stCondLst>
                                          <p:endCondLst>
                                            <p:cond evt="onStopAudio" delay="0">
                                              <p:tgtEl>
                                                <p:sldTgt/>
                                              </p:tgtEl>
                                            </p:cond>
                                          </p:endCondLst>
                                        </p:cTn>
                                        <p:tgtEl>
                                          <p:sndTgt r:embed="rId2" name="suction.wav" builtIn="1"/>
                                        </p:tgtEl>
                                      </p:cMediaNode>
                                    </p:audio>
                                  </p:subTnLst>
                                </p:cTn>
                              </p:par>
                            </p:childTnLst>
                          </p:cTn>
                        </p:par>
                      </p:childTnLst>
                    </p:cTn>
                  </p:par>
                  <p:par>
                    <p:cTn id="10" fill="hold">
                      <p:stCondLst>
                        <p:cond delay="indefinite"/>
                      </p:stCondLst>
                      <p:childTnLst>
                        <p:par>
                          <p:cTn id="11" fill="hold">
                            <p:stCondLst>
                              <p:cond delay="0"/>
                            </p:stCondLst>
                            <p:childTnLst>
                              <p:par>
                                <p:cTn id="12" presetID="25"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17" dur="1000" fill="hold"/>
                                        <p:tgtEl>
                                          <p:spTgt spid="15"/>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5"/>
                                        </p:tgtEl>
                                      </p:cBhvr>
                                    </p:animEffect>
                                  </p:childTnLst>
                                </p:cTn>
                              </p:par>
                              <p:par>
                                <p:cTn id="22" presetID="50" presetClass="entr" presetSubtype="0" decel="100000" fill="hold" grpId="0" nodeType="withEffect">
                                  <p:stCondLst>
                                    <p:cond delay="2000"/>
                                  </p:stCondLst>
                                  <p:childTnLst>
                                    <p:set>
                                      <p:cBhvr>
                                        <p:cTn id="23" dur="1" fill="hold">
                                          <p:stCondLst>
                                            <p:cond delay="0"/>
                                          </p:stCondLst>
                                        </p:cTn>
                                        <p:tgtEl>
                                          <p:spTgt spid="4098"/>
                                        </p:tgtEl>
                                        <p:attrNameLst>
                                          <p:attrName>style.visibility</p:attrName>
                                        </p:attrNameLst>
                                      </p:cBhvr>
                                      <p:to>
                                        <p:strVal val="visible"/>
                                      </p:to>
                                    </p:set>
                                    <p:anim calcmode="lin" valueType="num">
                                      <p:cBhvr>
                                        <p:cTn id="24" dur="2000" fill="hold"/>
                                        <p:tgtEl>
                                          <p:spTgt spid="4098"/>
                                        </p:tgtEl>
                                        <p:attrNameLst>
                                          <p:attrName>ppt_w</p:attrName>
                                        </p:attrNameLst>
                                      </p:cBhvr>
                                      <p:tavLst>
                                        <p:tav tm="0">
                                          <p:val>
                                            <p:strVal val="#ppt_w+.3"/>
                                          </p:val>
                                        </p:tav>
                                        <p:tav tm="100000">
                                          <p:val>
                                            <p:strVal val="#ppt_w"/>
                                          </p:val>
                                        </p:tav>
                                      </p:tavLst>
                                    </p:anim>
                                    <p:anim calcmode="lin" valueType="num">
                                      <p:cBhvr>
                                        <p:cTn id="25" dur="2000" fill="hold"/>
                                        <p:tgtEl>
                                          <p:spTgt spid="4098"/>
                                        </p:tgtEl>
                                        <p:attrNameLst>
                                          <p:attrName>ppt_h</p:attrName>
                                        </p:attrNameLst>
                                      </p:cBhvr>
                                      <p:tavLst>
                                        <p:tav tm="0">
                                          <p:val>
                                            <p:strVal val="#ppt_h"/>
                                          </p:val>
                                        </p:tav>
                                        <p:tav tm="100000">
                                          <p:val>
                                            <p:strVal val="#ppt_h"/>
                                          </p:val>
                                        </p:tav>
                                      </p:tavLst>
                                    </p:anim>
                                    <p:animEffect transition="in" filter="fade">
                                      <p:cBhvr>
                                        <p:cTn id="26" dur="2000"/>
                                        <p:tgtEl>
                                          <p:spTgt spid="4098"/>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strVal val="#ppt_w*0.70"/>
                                          </p:val>
                                        </p:tav>
                                        <p:tav tm="100000">
                                          <p:val>
                                            <p:strVal val="#ppt_w"/>
                                          </p:val>
                                        </p:tav>
                                      </p:tavLst>
                                    </p:anim>
                                    <p:anim calcmode="lin" valueType="num">
                                      <p:cBhvr>
                                        <p:cTn id="32" dur="1000" fill="hold"/>
                                        <p:tgtEl>
                                          <p:spTgt spid="6"/>
                                        </p:tgtEl>
                                        <p:attrNameLst>
                                          <p:attrName>ppt_h</p:attrName>
                                        </p:attrNameLst>
                                      </p:cBhvr>
                                      <p:tavLst>
                                        <p:tav tm="0">
                                          <p:val>
                                            <p:strVal val="#ppt_h"/>
                                          </p:val>
                                        </p:tav>
                                        <p:tav tm="100000">
                                          <p:val>
                                            <p:strVal val="#ppt_h"/>
                                          </p:val>
                                        </p:tav>
                                      </p:tavLst>
                                    </p:anim>
                                    <p:animEffect transition="in" filter="fade">
                                      <p:cBhvr>
                                        <p:cTn id="33" dur="1000"/>
                                        <p:tgtEl>
                                          <p:spTgt spid="6"/>
                                        </p:tgtEl>
                                      </p:cBhvr>
                                    </p:animEffect>
                                  </p:childTnLst>
                                </p:cTn>
                              </p:par>
                              <p:par>
                                <p:cTn id="34" presetID="26" presetClass="entr" presetSubtype="0" fill="hold" grpId="0" nodeType="withEffect">
                                  <p:stCondLst>
                                    <p:cond delay="2000"/>
                                  </p:stCondLst>
                                  <p:childTnLst>
                                    <p:set>
                                      <p:cBhvr>
                                        <p:cTn id="35" dur="1" fill="hold">
                                          <p:stCondLst>
                                            <p:cond delay="0"/>
                                          </p:stCondLst>
                                        </p:cTn>
                                        <p:tgtEl>
                                          <p:spTgt spid="4100"/>
                                        </p:tgtEl>
                                        <p:attrNameLst>
                                          <p:attrName>style.visibility</p:attrName>
                                        </p:attrNameLst>
                                      </p:cBhvr>
                                      <p:to>
                                        <p:strVal val="visible"/>
                                      </p:to>
                                    </p:set>
                                    <p:animEffect transition="in" filter="wipe(down)">
                                      <p:cBhvr>
                                        <p:cTn id="36" dur="580">
                                          <p:stCondLst>
                                            <p:cond delay="0"/>
                                          </p:stCondLst>
                                        </p:cTn>
                                        <p:tgtEl>
                                          <p:spTgt spid="4100"/>
                                        </p:tgtEl>
                                      </p:cBhvr>
                                    </p:animEffect>
                                    <p:anim calcmode="lin" valueType="num">
                                      <p:cBhvr>
                                        <p:cTn id="37" dur="1822" tmFilter="0,0; 0.14,0.36; 0.43,0.73; 0.71,0.91; 1.0,1.0">
                                          <p:stCondLst>
                                            <p:cond delay="0"/>
                                          </p:stCondLst>
                                        </p:cTn>
                                        <p:tgtEl>
                                          <p:spTgt spid="4100"/>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4100"/>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4100"/>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4100"/>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4100"/>
                                        </p:tgtEl>
                                        <p:attrNameLst>
                                          <p:attrName>ppt_y</p:attrName>
                                        </p:attrNameLst>
                                      </p:cBhvr>
                                      <p:tavLst>
                                        <p:tav tm="0" fmla="#ppt_y-sin(pi*$)/81">
                                          <p:val>
                                            <p:fltVal val="0"/>
                                          </p:val>
                                        </p:tav>
                                        <p:tav tm="100000">
                                          <p:val>
                                            <p:fltVal val="1"/>
                                          </p:val>
                                        </p:tav>
                                      </p:tavLst>
                                    </p:anim>
                                    <p:animScale>
                                      <p:cBhvr>
                                        <p:cTn id="42" dur="26">
                                          <p:stCondLst>
                                            <p:cond delay="650"/>
                                          </p:stCondLst>
                                        </p:cTn>
                                        <p:tgtEl>
                                          <p:spTgt spid="4100"/>
                                        </p:tgtEl>
                                      </p:cBhvr>
                                      <p:to x="100000" y="60000"/>
                                    </p:animScale>
                                    <p:animScale>
                                      <p:cBhvr>
                                        <p:cTn id="43" dur="166" decel="50000">
                                          <p:stCondLst>
                                            <p:cond delay="676"/>
                                          </p:stCondLst>
                                        </p:cTn>
                                        <p:tgtEl>
                                          <p:spTgt spid="4100"/>
                                        </p:tgtEl>
                                      </p:cBhvr>
                                      <p:to x="100000" y="100000"/>
                                    </p:animScale>
                                    <p:animScale>
                                      <p:cBhvr>
                                        <p:cTn id="44" dur="26">
                                          <p:stCondLst>
                                            <p:cond delay="1312"/>
                                          </p:stCondLst>
                                        </p:cTn>
                                        <p:tgtEl>
                                          <p:spTgt spid="4100"/>
                                        </p:tgtEl>
                                      </p:cBhvr>
                                      <p:to x="100000" y="80000"/>
                                    </p:animScale>
                                    <p:animScale>
                                      <p:cBhvr>
                                        <p:cTn id="45" dur="166" decel="50000">
                                          <p:stCondLst>
                                            <p:cond delay="1338"/>
                                          </p:stCondLst>
                                        </p:cTn>
                                        <p:tgtEl>
                                          <p:spTgt spid="4100"/>
                                        </p:tgtEl>
                                      </p:cBhvr>
                                      <p:to x="100000" y="100000"/>
                                    </p:animScale>
                                    <p:animScale>
                                      <p:cBhvr>
                                        <p:cTn id="46" dur="26">
                                          <p:stCondLst>
                                            <p:cond delay="1642"/>
                                          </p:stCondLst>
                                        </p:cTn>
                                        <p:tgtEl>
                                          <p:spTgt spid="4100"/>
                                        </p:tgtEl>
                                      </p:cBhvr>
                                      <p:to x="100000" y="90000"/>
                                    </p:animScale>
                                    <p:animScale>
                                      <p:cBhvr>
                                        <p:cTn id="47" dur="166" decel="50000">
                                          <p:stCondLst>
                                            <p:cond delay="1668"/>
                                          </p:stCondLst>
                                        </p:cTn>
                                        <p:tgtEl>
                                          <p:spTgt spid="4100"/>
                                        </p:tgtEl>
                                      </p:cBhvr>
                                      <p:to x="100000" y="100000"/>
                                    </p:animScale>
                                    <p:animScale>
                                      <p:cBhvr>
                                        <p:cTn id="48" dur="26">
                                          <p:stCondLst>
                                            <p:cond delay="1808"/>
                                          </p:stCondLst>
                                        </p:cTn>
                                        <p:tgtEl>
                                          <p:spTgt spid="4100"/>
                                        </p:tgtEl>
                                      </p:cBhvr>
                                      <p:to x="100000" y="95000"/>
                                    </p:animScale>
                                    <p:animScale>
                                      <p:cBhvr>
                                        <p:cTn id="49" dur="166" decel="50000">
                                          <p:stCondLst>
                                            <p:cond delay="1834"/>
                                          </p:stCondLst>
                                        </p:cTn>
                                        <p:tgtEl>
                                          <p:spTgt spid="410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9" grpId="0"/>
      <p:bldP spid="410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1752600" y="122238"/>
            <a:ext cx="6934200" cy="792162"/>
          </a:xfrm>
        </p:spPr>
        <p:txBody>
          <a:bodyPr/>
          <a:lstStyle/>
          <a:p>
            <a:pPr algn="r"/>
            <a:r>
              <a:rPr lang="id-ID" sz="3600" b="1" dirty="0" smtClean="0">
                <a:solidFill>
                  <a:srgbClr val="FFFF00"/>
                </a:solidFill>
                <a:latin typeface="Candara" pitchFamily="34" charset="0"/>
              </a:rPr>
              <a:t>MENGENAL TIPE GAYA BELAJAR</a:t>
            </a:r>
          </a:p>
        </p:txBody>
      </p:sp>
      <p:sp>
        <p:nvSpPr>
          <p:cNvPr id="4" name="Rectangle 3"/>
          <p:cNvSpPr txBox="1">
            <a:spLocks noChangeArrowheads="1"/>
          </p:cNvSpPr>
          <p:nvPr/>
        </p:nvSpPr>
        <p:spPr bwMode="auto">
          <a:xfrm>
            <a:off x="762000" y="1524000"/>
            <a:ext cx="4953000" cy="609600"/>
          </a:xfrm>
          <a:prstGeom prst="rect">
            <a:avLst/>
          </a:prstGeom>
          <a:noFill/>
          <a:ln w="9525">
            <a:noFill/>
            <a:miter lim="800000"/>
            <a:headEnd/>
            <a:tailEnd/>
          </a:ln>
        </p:spPr>
        <p:txBody>
          <a:bodyPr/>
          <a:lstStyle/>
          <a:p>
            <a:pPr marL="342900" indent="-342900" eaLnBrk="1" hangingPunct="1">
              <a:spcBef>
                <a:spcPts val="0"/>
              </a:spcBef>
              <a:defRPr/>
            </a:pPr>
            <a:r>
              <a:rPr lang="id-ID" sz="3200" b="1" dirty="0">
                <a:solidFill>
                  <a:srgbClr val="FFFF00"/>
                </a:solidFill>
                <a:latin typeface="Candara" pitchFamily="34" charset="0"/>
              </a:rPr>
              <a:t>	</a:t>
            </a:r>
            <a:r>
              <a:rPr lang="en-US" sz="3200" b="1" dirty="0">
                <a:solidFill>
                  <a:srgbClr val="FFFF00"/>
                </a:solidFill>
                <a:latin typeface="Candara" pitchFamily="34" charset="0"/>
              </a:rPr>
              <a:t>VISUAL</a:t>
            </a:r>
            <a:r>
              <a:rPr lang="en-US" sz="3200" dirty="0">
                <a:solidFill>
                  <a:srgbClr val="FFCC66"/>
                </a:solidFill>
                <a:latin typeface="+mn-lt"/>
              </a:rPr>
              <a:t> </a:t>
            </a:r>
            <a:endParaRPr lang="id-ID" sz="3200" dirty="0">
              <a:solidFill>
                <a:srgbClr val="FFCC66"/>
              </a:solidFill>
              <a:latin typeface="+mn-lt"/>
            </a:endParaRPr>
          </a:p>
        </p:txBody>
      </p:sp>
      <p:pic>
        <p:nvPicPr>
          <p:cNvPr id="5" name="Picture 4" descr="matakartun.jpg"/>
          <p:cNvPicPr>
            <a:picLocks noChangeAspect="1"/>
          </p:cNvPicPr>
          <p:nvPr/>
        </p:nvPicPr>
        <p:blipFill>
          <a:blip r:embed="rId2"/>
          <a:stretch>
            <a:fillRect/>
          </a:stretch>
        </p:blipFill>
        <p:spPr>
          <a:xfrm>
            <a:off x="6019800" y="2438400"/>
            <a:ext cx="2590800" cy="2446867"/>
          </a:xfrm>
          <a:prstGeom prst="rect">
            <a:avLst/>
          </a:prstGeom>
          <a:ln>
            <a:noFill/>
          </a:ln>
          <a:effectLst>
            <a:outerShdw blurRad="127000" dist="38100" dir="2700000" algn="ctr">
              <a:srgbClr val="000000">
                <a:alpha val="45000"/>
              </a:srgbClr>
            </a:outerShdw>
            <a:reflection blurRad="6350" stA="50000" endA="275" endPos="40000" dist="101600" dir="5400000" sy="-100000" algn="bl" rotWithShape="0"/>
            <a:softEdge rad="112500"/>
          </a:effectLst>
          <a:scene3d>
            <a:camera prst="perspectiveFront" fov="2700000">
              <a:rot lat="20376000" lon="1938000" rev="20112001"/>
            </a:camera>
            <a:lightRig rig="soft" dir="t">
              <a:rot lat="0" lon="0" rev="0"/>
            </a:lightRig>
          </a:scene3d>
          <a:sp3d prstMaterial="translucentPowder">
            <a:bevelT w="203200" h="50800" prst="softRound"/>
          </a:sp3d>
        </p:spPr>
      </p:pic>
      <p:sp>
        <p:nvSpPr>
          <p:cNvPr id="7" name="Rectangle 3"/>
          <p:cNvSpPr txBox="1">
            <a:spLocks noChangeArrowheads="1"/>
          </p:cNvSpPr>
          <p:nvPr/>
        </p:nvSpPr>
        <p:spPr bwMode="auto">
          <a:xfrm>
            <a:off x="762000" y="2286000"/>
            <a:ext cx="4953000" cy="2362200"/>
          </a:xfrm>
          <a:prstGeom prst="rect">
            <a:avLst/>
          </a:prstGeom>
          <a:noFill/>
          <a:ln w="9525">
            <a:noFill/>
            <a:miter lim="800000"/>
            <a:headEnd/>
            <a:tailEnd/>
          </a:ln>
        </p:spPr>
        <p:txBody>
          <a:bodyPr/>
          <a:lstStyle/>
          <a:p>
            <a:pPr marL="342900" indent="-342900" eaLnBrk="1" hangingPunct="1">
              <a:spcBef>
                <a:spcPts val="0"/>
              </a:spcBef>
              <a:defRPr/>
            </a:pPr>
            <a:r>
              <a:rPr lang="id-ID" sz="2800" dirty="0">
                <a:solidFill>
                  <a:schemeClr val="bg1"/>
                </a:solidFill>
                <a:latin typeface="+mn-lt"/>
              </a:rPr>
              <a:t>	</a:t>
            </a:r>
            <a:r>
              <a:rPr lang="id-ID" sz="2800" dirty="0">
                <a:solidFill>
                  <a:schemeClr val="bg1"/>
                </a:solidFill>
                <a:latin typeface="Candara" pitchFamily="34" charset="0"/>
                <a:ea typeface="Calibri" pitchFamily="34" charset="0"/>
                <a:cs typeface="Times New Roman" pitchFamily="18" charset="0"/>
              </a:rPr>
              <a:t>Tipe</a:t>
            </a:r>
            <a:r>
              <a:rPr lang="en-US" sz="2800" dirty="0">
                <a:solidFill>
                  <a:schemeClr val="bg1"/>
                </a:solidFill>
                <a:latin typeface="Candara" pitchFamily="34" charset="0"/>
                <a:ea typeface="Calibri" pitchFamily="34" charset="0"/>
                <a:cs typeface="Times New Roman" pitchFamily="18" charset="0"/>
              </a:rPr>
              <a:t> </a:t>
            </a:r>
            <a:r>
              <a:rPr lang="en-US" sz="2800" dirty="0" err="1">
                <a:solidFill>
                  <a:schemeClr val="bg1"/>
                </a:solidFill>
                <a:latin typeface="Candara" pitchFamily="34" charset="0"/>
                <a:ea typeface="Calibri" pitchFamily="34" charset="0"/>
                <a:cs typeface="Times New Roman" pitchFamily="18" charset="0"/>
              </a:rPr>
              <a:t>belajar</a:t>
            </a:r>
            <a:r>
              <a:rPr lang="en-US" sz="2800" dirty="0">
                <a:solidFill>
                  <a:schemeClr val="bg1"/>
                </a:solidFill>
                <a:latin typeface="Candara" pitchFamily="34" charset="0"/>
                <a:ea typeface="Calibri" pitchFamily="34" charset="0"/>
                <a:cs typeface="Times New Roman" pitchFamily="18" charset="0"/>
              </a:rPr>
              <a:t> yang </a:t>
            </a:r>
            <a:r>
              <a:rPr lang="en-US" sz="2800" dirty="0" err="1">
                <a:solidFill>
                  <a:schemeClr val="bg1"/>
                </a:solidFill>
                <a:latin typeface="Candara" pitchFamily="34" charset="0"/>
                <a:ea typeface="Calibri" pitchFamily="34" charset="0"/>
                <a:cs typeface="Times New Roman" pitchFamily="18" charset="0"/>
              </a:rPr>
              <a:t>lebih</a:t>
            </a:r>
            <a:r>
              <a:rPr lang="en-US" sz="2800" dirty="0">
                <a:solidFill>
                  <a:schemeClr val="bg1"/>
                </a:solidFill>
                <a:latin typeface="Candara" pitchFamily="34" charset="0"/>
                <a:ea typeface="Calibri" pitchFamily="34" charset="0"/>
                <a:cs typeface="Times New Roman" pitchFamily="18" charset="0"/>
              </a:rPr>
              <a:t> </a:t>
            </a:r>
            <a:r>
              <a:rPr lang="en-US" sz="2800" dirty="0" err="1">
                <a:solidFill>
                  <a:schemeClr val="bg1"/>
                </a:solidFill>
                <a:latin typeface="Candara" pitchFamily="34" charset="0"/>
                <a:ea typeface="Calibri" pitchFamily="34" charset="0"/>
                <a:cs typeface="Times New Roman" pitchFamily="18" charset="0"/>
              </a:rPr>
              <a:t>banyak</a:t>
            </a:r>
            <a:r>
              <a:rPr lang="en-US" sz="2800" dirty="0">
                <a:solidFill>
                  <a:schemeClr val="bg1"/>
                </a:solidFill>
                <a:latin typeface="Candara" pitchFamily="34" charset="0"/>
                <a:ea typeface="Calibri" pitchFamily="34" charset="0"/>
                <a:cs typeface="Times New Roman" pitchFamily="18" charset="0"/>
              </a:rPr>
              <a:t> </a:t>
            </a:r>
            <a:r>
              <a:rPr lang="en-US" sz="2800" dirty="0" err="1">
                <a:solidFill>
                  <a:schemeClr val="bg1"/>
                </a:solidFill>
                <a:latin typeface="Candara" pitchFamily="34" charset="0"/>
                <a:ea typeface="Calibri" pitchFamily="34" charset="0"/>
                <a:cs typeface="Times New Roman" pitchFamily="18" charset="0"/>
              </a:rPr>
              <a:t>menggunakan</a:t>
            </a:r>
            <a:r>
              <a:rPr lang="en-US" sz="2800" dirty="0">
                <a:solidFill>
                  <a:schemeClr val="bg1"/>
                </a:solidFill>
                <a:latin typeface="Candara" pitchFamily="34" charset="0"/>
                <a:ea typeface="Calibri" pitchFamily="34" charset="0"/>
                <a:cs typeface="Times New Roman" pitchFamily="18" charset="0"/>
              </a:rPr>
              <a:t> </a:t>
            </a:r>
            <a:r>
              <a:rPr lang="en-US" sz="2800" dirty="0" err="1">
                <a:solidFill>
                  <a:schemeClr val="bg1"/>
                </a:solidFill>
                <a:latin typeface="Candara" pitchFamily="34" charset="0"/>
                <a:ea typeface="Calibri" pitchFamily="34" charset="0"/>
                <a:cs typeface="Times New Roman" pitchFamily="18" charset="0"/>
              </a:rPr>
              <a:t>indra</a:t>
            </a:r>
            <a:r>
              <a:rPr lang="en-US" sz="2800" dirty="0">
                <a:solidFill>
                  <a:schemeClr val="bg1"/>
                </a:solidFill>
                <a:latin typeface="Candara" pitchFamily="34" charset="0"/>
                <a:ea typeface="Calibri" pitchFamily="34" charset="0"/>
                <a:cs typeface="Times New Roman" pitchFamily="18" charset="0"/>
              </a:rPr>
              <a:t> </a:t>
            </a:r>
            <a:r>
              <a:rPr lang="en-US" sz="2800" dirty="0" err="1">
                <a:solidFill>
                  <a:schemeClr val="bg1"/>
                </a:solidFill>
                <a:latin typeface="Candara" pitchFamily="34" charset="0"/>
                <a:ea typeface="Calibri" pitchFamily="34" charset="0"/>
                <a:cs typeface="Times New Roman" pitchFamily="18" charset="0"/>
              </a:rPr>
              <a:t>mata</a:t>
            </a:r>
            <a:r>
              <a:rPr lang="en-US" sz="2800" dirty="0">
                <a:solidFill>
                  <a:schemeClr val="bg1"/>
                </a:solidFill>
                <a:latin typeface="Candara" pitchFamily="34" charset="0"/>
                <a:ea typeface="Calibri" pitchFamily="34" charset="0"/>
                <a:cs typeface="Times New Roman" pitchFamily="18" charset="0"/>
              </a:rPr>
              <a:t> </a:t>
            </a:r>
            <a:r>
              <a:rPr lang="en-US" sz="2800" dirty="0" err="1">
                <a:solidFill>
                  <a:schemeClr val="bg1"/>
                </a:solidFill>
                <a:latin typeface="Candara" pitchFamily="34" charset="0"/>
                <a:ea typeface="Calibri" pitchFamily="34" charset="0"/>
                <a:cs typeface="Times New Roman" pitchFamily="18" charset="0"/>
              </a:rPr>
              <a:t>sebagai</a:t>
            </a:r>
            <a:r>
              <a:rPr lang="en-US" sz="2800" dirty="0">
                <a:solidFill>
                  <a:schemeClr val="bg1"/>
                </a:solidFill>
                <a:latin typeface="Candara" pitchFamily="34" charset="0"/>
                <a:ea typeface="Calibri" pitchFamily="34" charset="0"/>
                <a:cs typeface="Times New Roman" pitchFamily="18" charset="0"/>
              </a:rPr>
              <a:t> </a:t>
            </a:r>
            <a:r>
              <a:rPr lang="en-US" sz="2800" dirty="0" err="1">
                <a:solidFill>
                  <a:schemeClr val="bg1"/>
                </a:solidFill>
                <a:latin typeface="Candara" pitchFamily="34" charset="0"/>
                <a:ea typeface="Calibri" pitchFamily="34" charset="0"/>
                <a:cs typeface="Times New Roman" pitchFamily="18" charset="0"/>
              </a:rPr>
              <a:t>alat</a:t>
            </a:r>
            <a:r>
              <a:rPr lang="en-US" sz="2800" dirty="0">
                <a:solidFill>
                  <a:schemeClr val="bg1"/>
                </a:solidFill>
                <a:latin typeface="Candara" pitchFamily="34" charset="0"/>
                <a:ea typeface="Calibri" pitchFamily="34" charset="0"/>
                <a:cs typeface="Times New Roman" pitchFamily="18" charset="0"/>
              </a:rPr>
              <a:t> </a:t>
            </a:r>
            <a:r>
              <a:rPr lang="en-US" sz="2800" dirty="0" err="1">
                <a:solidFill>
                  <a:schemeClr val="bg1"/>
                </a:solidFill>
                <a:latin typeface="Candara" pitchFamily="34" charset="0"/>
                <a:ea typeface="Calibri" pitchFamily="34" charset="0"/>
                <a:cs typeface="Times New Roman" pitchFamily="18" charset="0"/>
              </a:rPr>
              <a:t>untuk</a:t>
            </a:r>
            <a:r>
              <a:rPr lang="en-US" sz="2800" dirty="0">
                <a:solidFill>
                  <a:schemeClr val="bg1"/>
                </a:solidFill>
                <a:latin typeface="Candara" pitchFamily="34" charset="0"/>
                <a:ea typeface="Calibri" pitchFamily="34" charset="0"/>
                <a:cs typeface="Times New Roman" pitchFamily="18" charset="0"/>
              </a:rPr>
              <a:t> </a:t>
            </a:r>
            <a:r>
              <a:rPr lang="en-US" sz="2800" dirty="0" err="1">
                <a:solidFill>
                  <a:schemeClr val="bg1"/>
                </a:solidFill>
                <a:latin typeface="Candara" pitchFamily="34" charset="0"/>
                <a:ea typeface="Calibri" pitchFamily="34" charset="0"/>
                <a:cs typeface="Times New Roman" pitchFamily="18" charset="0"/>
              </a:rPr>
              <a:t>menyerap</a:t>
            </a:r>
            <a:r>
              <a:rPr lang="en-US" sz="2800" dirty="0">
                <a:solidFill>
                  <a:schemeClr val="bg1"/>
                </a:solidFill>
                <a:latin typeface="Candara" pitchFamily="34" charset="0"/>
                <a:ea typeface="Calibri" pitchFamily="34" charset="0"/>
                <a:cs typeface="Times New Roman" pitchFamily="18" charset="0"/>
              </a:rPr>
              <a:t> </a:t>
            </a:r>
            <a:r>
              <a:rPr lang="en-US" sz="2800" dirty="0" err="1">
                <a:solidFill>
                  <a:schemeClr val="bg1"/>
                </a:solidFill>
                <a:latin typeface="Candara" pitchFamily="34" charset="0"/>
                <a:ea typeface="Calibri" pitchFamily="34" charset="0"/>
                <a:cs typeface="Times New Roman" pitchFamily="18" charset="0"/>
              </a:rPr>
              <a:t>informasi</a:t>
            </a:r>
            <a:r>
              <a:rPr lang="en-US" sz="2800" dirty="0">
                <a:solidFill>
                  <a:schemeClr val="bg1"/>
                </a:solidFill>
                <a:latin typeface="Candara" pitchFamily="34" charset="0"/>
                <a:ea typeface="Calibri" pitchFamily="34" charset="0"/>
                <a:cs typeface="Times New Roman" pitchFamily="18" charset="0"/>
              </a:rPr>
              <a:t> </a:t>
            </a:r>
            <a:r>
              <a:rPr lang="id-ID" sz="2800" dirty="0">
                <a:solidFill>
                  <a:schemeClr val="bg1"/>
                </a:solidFill>
                <a:latin typeface="Candara" pitchFamily="34" charset="0"/>
                <a:ea typeface="Calibri" pitchFamily="34" charset="0"/>
                <a:cs typeface="Times New Roman" pitchFamily="18" charset="0"/>
              </a:rPr>
              <a:t> </a:t>
            </a:r>
          </a:p>
          <a:p>
            <a:pPr marL="342900" indent="-342900" algn="just" eaLnBrk="1" hangingPunct="1">
              <a:spcBef>
                <a:spcPts val="0"/>
              </a:spcBef>
              <a:defRPr/>
            </a:pPr>
            <a:r>
              <a:rPr lang="id-ID" sz="2800" i="1" dirty="0">
                <a:solidFill>
                  <a:schemeClr val="bg1"/>
                </a:solidFill>
                <a:latin typeface="Candara" pitchFamily="34" charset="0"/>
                <a:cs typeface="Times New Roman" pitchFamily="18" charset="0"/>
              </a:rPr>
              <a:t>	</a:t>
            </a:r>
            <a:r>
              <a:rPr lang="id-ID" sz="2800" i="1" dirty="0">
                <a:solidFill>
                  <a:schemeClr val="bg1"/>
                </a:solidFill>
                <a:latin typeface="+mn-lt"/>
              </a:rPr>
              <a:t>(b</a:t>
            </a:r>
            <a:r>
              <a:rPr lang="en-US" sz="2800" i="1" dirty="0" err="1">
                <a:solidFill>
                  <a:schemeClr val="bg1"/>
                </a:solidFill>
                <a:latin typeface="+mn-lt"/>
              </a:rPr>
              <a:t>elajar</a:t>
            </a:r>
            <a:r>
              <a:rPr lang="en-US" sz="2800" i="1" dirty="0">
                <a:solidFill>
                  <a:schemeClr val="bg1"/>
                </a:solidFill>
                <a:latin typeface="+mn-lt"/>
              </a:rPr>
              <a:t> </a:t>
            </a:r>
            <a:r>
              <a:rPr lang="en-US" sz="2800" i="1" dirty="0" err="1">
                <a:solidFill>
                  <a:schemeClr val="bg1"/>
                </a:solidFill>
                <a:latin typeface="+mn-lt"/>
              </a:rPr>
              <a:t>dengan</a:t>
            </a:r>
            <a:r>
              <a:rPr lang="en-US" sz="2800" i="1" dirty="0">
                <a:solidFill>
                  <a:schemeClr val="bg1"/>
                </a:solidFill>
                <a:latin typeface="+mn-lt"/>
              </a:rPr>
              <a:t> </a:t>
            </a:r>
            <a:r>
              <a:rPr lang="en-US" sz="2800" i="1" dirty="0" err="1">
                <a:solidFill>
                  <a:schemeClr val="bg1"/>
                </a:solidFill>
                <a:latin typeface="+mn-lt"/>
              </a:rPr>
              <a:t>cara</a:t>
            </a:r>
            <a:r>
              <a:rPr lang="id-ID" sz="2800" i="1" dirty="0">
                <a:solidFill>
                  <a:schemeClr val="bg1"/>
                </a:solidFill>
                <a:latin typeface="+mn-lt"/>
              </a:rPr>
              <a:t> melihat)</a:t>
            </a:r>
          </a:p>
        </p:txBody>
      </p:sp>
      <p:sp>
        <p:nvSpPr>
          <p:cNvPr id="5126" name="Rectangle 8"/>
          <p:cNvSpPr>
            <a:spLocks noChangeArrowheads="1"/>
          </p:cNvSpPr>
          <p:nvPr/>
        </p:nvSpPr>
        <p:spPr bwMode="auto">
          <a:xfrm>
            <a:off x="1219200" y="4724400"/>
            <a:ext cx="4572000" cy="1384300"/>
          </a:xfrm>
          <a:prstGeom prst="rect">
            <a:avLst/>
          </a:prstGeom>
          <a:noFill/>
          <a:ln w="9525">
            <a:noFill/>
            <a:miter lim="800000"/>
            <a:headEnd/>
            <a:tailEnd/>
          </a:ln>
        </p:spPr>
        <p:txBody>
          <a:bodyPr>
            <a:spAutoFit/>
          </a:bodyPr>
          <a:lstStyle/>
          <a:p>
            <a:r>
              <a:rPr lang="id-ID" sz="2800">
                <a:solidFill>
                  <a:schemeClr val="bg1"/>
                </a:solidFill>
                <a:latin typeface="Candara" pitchFamily="34" charset="0"/>
                <a:ea typeface="Calibri" pitchFamily="34" charset="0"/>
                <a:cs typeface="Times New Roman" pitchFamily="18" charset="0"/>
              </a:rPr>
              <a:t>O</a:t>
            </a:r>
            <a:r>
              <a:rPr lang="en-US" sz="2800">
                <a:solidFill>
                  <a:schemeClr val="bg1"/>
                </a:solidFill>
                <a:latin typeface="Candara" pitchFamily="34" charset="0"/>
                <a:ea typeface="Calibri" pitchFamily="34" charset="0"/>
                <a:cs typeface="Times New Roman" pitchFamily="18" charset="0"/>
              </a:rPr>
              <a:t>rang-orang visual banyak mengikuti ilustrasi atau membaca instruksi sendiri.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par>
                          <p:cTn id="8" fill="hold">
                            <p:stCondLst>
                              <p:cond delay="2000"/>
                            </p:stCondLst>
                            <p:childTnLst>
                              <p:par>
                                <p:cTn id="9" presetID="30" presetClass="entr" presetSubtype="0" fill="hold" nodeType="afterEffect">
                                  <p:stCondLst>
                                    <p:cond delay="20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800" decel="100000"/>
                                        <p:tgtEl>
                                          <p:spTgt spid="5"/>
                                        </p:tgtEl>
                                      </p:cBhvr>
                                    </p:animEffect>
                                    <p:anim calcmode="lin" valueType="num">
                                      <p:cBhvr>
                                        <p:cTn id="12" dur="800" decel="100000" fill="hold"/>
                                        <p:tgtEl>
                                          <p:spTgt spid="5"/>
                                        </p:tgtEl>
                                        <p:attrNameLst>
                                          <p:attrName>style.rotation</p:attrName>
                                        </p:attrNameLst>
                                      </p:cBhvr>
                                      <p:tavLst>
                                        <p:tav tm="0">
                                          <p:val>
                                            <p:fltVal val="-90"/>
                                          </p:val>
                                        </p:tav>
                                        <p:tav tm="100000">
                                          <p:val>
                                            <p:fltVal val="0"/>
                                          </p:val>
                                        </p:tav>
                                      </p:tavLst>
                                    </p:anim>
                                    <p:anim calcmode="lin" valueType="num">
                                      <p:cBhvr>
                                        <p:cTn id="13" dur="800" decel="100000" fill="hold"/>
                                        <p:tgtEl>
                                          <p:spTgt spid="5"/>
                                        </p:tgtEl>
                                        <p:attrNameLst>
                                          <p:attrName>ppt_x</p:attrName>
                                        </p:attrNameLst>
                                      </p:cBhvr>
                                      <p:tavLst>
                                        <p:tav tm="0">
                                          <p:val>
                                            <p:strVal val="#ppt_x+0.4"/>
                                          </p:val>
                                        </p:tav>
                                        <p:tav tm="100000">
                                          <p:val>
                                            <p:strVal val="#ppt_x-0.05"/>
                                          </p:val>
                                        </p:tav>
                                      </p:tavLst>
                                    </p:anim>
                                    <p:anim calcmode="lin" valueType="num">
                                      <p:cBhvr>
                                        <p:cTn id="14" dur="800" decel="100000" fill="hold"/>
                                        <p:tgtEl>
                                          <p:spTgt spid="5"/>
                                        </p:tgtEl>
                                        <p:attrNameLst>
                                          <p:attrName>ppt_y</p:attrName>
                                        </p:attrNameLst>
                                      </p:cBhvr>
                                      <p:tavLst>
                                        <p:tav tm="0">
                                          <p:val>
                                            <p:strVal val="#ppt_y-0.4"/>
                                          </p:val>
                                        </p:tav>
                                        <p:tav tm="100000">
                                          <p:val>
                                            <p:strVal val="#ppt_y+0.1"/>
                                          </p:val>
                                        </p:tav>
                                      </p:tavLst>
                                    </p:anim>
                                    <p:anim calcmode="lin" valueType="num">
                                      <p:cBhvr>
                                        <p:cTn id="15"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6"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animEffect transition="in" filter="fade">
                                      <p:cBhvr>
                                        <p:cTn id="21" dur="2000"/>
                                        <p:tgtEl>
                                          <p:spTgt spid="7">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
                                            <p:txEl>
                                              <p:pRg st="1" end="1"/>
                                            </p:txEl>
                                          </p:spTgt>
                                        </p:tgtEl>
                                        <p:attrNameLst>
                                          <p:attrName>style.visibility</p:attrName>
                                        </p:attrNameLst>
                                      </p:cBhvr>
                                      <p:to>
                                        <p:strVal val="visible"/>
                                      </p:to>
                                    </p:set>
                                    <p:animEffect transition="in" filter="fade">
                                      <p:cBhvr>
                                        <p:cTn id="26" dur="20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1"/>
          <p:cNvSpPr>
            <a:spLocks noChangeArrowheads="1"/>
          </p:cNvSpPr>
          <p:nvPr/>
        </p:nvSpPr>
        <p:spPr bwMode="auto">
          <a:xfrm>
            <a:off x="533400" y="1371600"/>
            <a:ext cx="8229600" cy="4616450"/>
          </a:xfrm>
          <a:prstGeom prst="rect">
            <a:avLst/>
          </a:prstGeom>
          <a:noFill/>
          <a:ln w="12700" cap="sq">
            <a:noFill/>
            <a:miter lim="800000"/>
            <a:headEnd type="none" w="sm" len="sm"/>
            <a:tailEnd type="none" w="sm" len="sm"/>
          </a:ln>
        </p:spPr>
        <p:txBody>
          <a:bodyPr anchor="ctr">
            <a:spAutoFit/>
          </a:bodyPr>
          <a:lstStyle/>
          <a:p>
            <a:pPr eaLnBrk="1" hangingPunct="1">
              <a:lnSpc>
                <a:spcPct val="150000"/>
              </a:lnSpc>
            </a:pPr>
            <a:r>
              <a:rPr lang="en-US" sz="2800" dirty="0" err="1">
                <a:solidFill>
                  <a:schemeClr val="bg1"/>
                </a:solidFill>
                <a:latin typeface="Candara" pitchFamily="34" charset="0"/>
              </a:rPr>
              <a:t>Mengingat</a:t>
            </a:r>
            <a:r>
              <a:rPr lang="en-US" sz="2800" dirty="0">
                <a:solidFill>
                  <a:schemeClr val="bg1"/>
                </a:solidFill>
                <a:latin typeface="Candara" pitchFamily="34" charset="0"/>
              </a:rPr>
              <a:t> </a:t>
            </a:r>
            <a:r>
              <a:rPr lang="en-US" sz="2800" dirty="0" err="1">
                <a:solidFill>
                  <a:schemeClr val="bg1"/>
                </a:solidFill>
                <a:latin typeface="Candara" pitchFamily="34" charset="0"/>
              </a:rPr>
              <a:t>apa</a:t>
            </a:r>
            <a:r>
              <a:rPr lang="en-US" sz="2800" dirty="0">
                <a:solidFill>
                  <a:schemeClr val="bg1"/>
                </a:solidFill>
                <a:latin typeface="Candara" pitchFamily="34" charset="0"/>
              </a:rPr>
              <a:t> yang </a:t>
            </a:r>
            <a:r>
              <a:rPr lang="en-US" sz="2800" dirty="0" err="1">
                <a:solidFill>
                  <a:schemeClr val="bg1"/>
                </a:solidFill>
                <a:latin typeface="Candara" pitchFamily="34" charset="0"/>
              </a:rPr>
              <a:t>dilihat</a:t>
            </a:r>
            <a:r>
              <a:rPr lang="en-US" sz="2800" dirty="0">
                <a:solidFill>
                  <a:schemeClr val="bg1"/>
                </a:solidFill>
                <a:latin typeface="Candara" pitchFamily="34" charset="0"/>
              </a:rPr>
              <a:t> </a:t>
            </a:r>
            <a:r>
              <a:rPr lang="en-US" sz="2800" dirty="0" err="1">
                <a:solidFill>
                  <a:schemeClr val="bg1"/>
                </a:solidFill>
                <a:latin typeface="Candara" pitchFamily="34" charset="0"/>
              </a:rPr>
              <a:t>daripada</a:t>
            </a:r>
            <a:r>
              <a:rPr lang="en-US" sz="2800" dirty="0">
                <a:solidFill>
                  <a:schemeClr val="bg1"/>
                </a:solidFill>
                <a:latin typeface="Candara" pitchFamily="34" charset="0"/>
              </a:rPr>
              <a:t> yang </a:t>
            </a:r>
            <a:r>
              <a:rPr lang="en-US" sz="2800" dirty="0" err="1">
                <a:solidFill>
                  <a:schemeClr val="bg1"/>
                </a:solidFill>
                <a:latin typeface="Candara" pitchFamily="34" charset="0"/>
              </a:rPr>
              <a:t>didengar</a:t>
            </a:r>
            <a:endParaRPr lang="en-US" sz="2800" dirty="0">
              <a:solidFill>
                <a:schemeClr val="bg1"/>
              </a:solidFill>
              <a:latin typeface="Candara" pitchFamily="34" charset="0"/>
            </a:endParaRPr>
          </a:p>
          <a:p>
            <a:pPr eaLnBrk="1" hangingPunct="1">
              <a:lnSpc>
                <a:spcPct val="150000"/>
              </a:lnSpc>
            </a:pPr>
            <a:r>
              <a:rPr lang="en-US" sz="2800" dirty="0" err="1">
                <a:solidFill>
                  <a:schemeClr val="bg1"/>
                </a:solidFill>
                <a:latin typeface="Candara" pitchFamily="34" charset="0"/>
              </a:rPr>
              <a:t>Tidak</a:t>
            </a:r>
            <a:r>
              <a:rPr lang="en-US" sz="2800" dirty="0">
                <a:solidFill>
                  <a:schemeClr val="bg1"/>
                </a:solidFill>
                <a:latin typeface="Candara" pitchFamily="34" charset="0"/>
              </a:rPr>
              <a:t> </a:t>
            </a:r>
            <a:r>
              <a:rPr lang="en-US" sz="2800" dirty="0" err="1">
                <a:solidFill>
                  <a:schemeClr val="bg1"/>
                </a:solidFill>
                <a:latin typeface="Candara" pitchFamily="34" charset="0"/>
              </a:rPr>
              <a:t>pandai</a:t>
            </a:r>
            <a:r>
              <a:rPr lang="en-US" sz="2800" dirty="0">
                <a:solidFill>
                  <a:schemeClr val="bg1"/>
                </a:solidFill>
                <a:latin typeface="Candara" pitchFamily="34" charset="0"/>
              </a:rPr>
              <a:t> </a:t>
            </a:r>
            <a:r>
              <a:rPr lang="en-US" sz="2800" dirty="0" err="1">
                <a:solidFill>
                  <a:schemeClr val="bg1"/>
                </a:solidFill>
                <a:latin typeface="Candara" pitchFamily="34" charset="0"/>
              </a:rPr>
              <a:t>memilih</a:t>
            </a:r>
            <a:r>
              <a:rPr lang="en-US" sz="2800" dirty="0">
                <a:solidFill>
                  <a:schemeClr val="bg1"/>
                </a:solidFill>
                <a:latin typeface="Candara" pitchFamily="34" charset="0"/>
              </a:rPr>
              <a:t> </a:t>
            </a:r>
            <a:r>
              <a:rPr lang="en-US" sz="2800" dirty="0" err="1">
                <a:solidFill>
                  <a:schemeClr val="bg1"/>
                </a:solidFill>
                <a:latin typeface="Candara" pitchFamily="34" charset="0"/>
              </a:rPr>
              <a:t>kata-kata</a:t>
            </a:r>
            <a:r>
              <a:rPr lang="en-US" sz="2800" dirty="0">
                <a:solidFill>
                  <a:schemeClr val="bg1"/>
                </a:solidFill>
                <a:latin typeface="Candara" pitchFamily="34" charset="0"/>
              </a:rPr>
              <a:t> </a:t>
            </a:r>
            <a:r>
              <a:rPr lang="en-US" sz="2800" dirty="0" err="1">
                <a:solidFill>
                  <a:schemeClr val="bg1"/>
                </a:solidFill>
                <a:latin typeface="Candara" pitchFamily="34" charset="0"/>
              </a:rPr>
              <a:t>dalam</a:t>
            </a:r>
            <a:r>
              <a:rPr lang="en-US" sz="2800" dirty="0">
                <a:solidFill>
                  <a:schemeClr val="bg1"/>
                </a:solidFill>
                <a:latin typeface="Candara" pitchFamily="34" charset="0"/>
              </a:rPr>
              <a:t> </a:t>
            </a:r>
            <a:r>
              <a:rPr lang="en-US" sz="2800" dirty="0" err="1">
                <a:solidFill>
                  <a:schemeClr val="bg1"/>
                </a:solidFill>
                <a:latin typeface="Candara" pitchFamily="34" charset="0"/>
              </a:rPr>
              <a:t>bicara</a:t>
            </a:r>
            <a:endParaRPr lang="en-US" sz="2800" dirty="0">
              <a:solidFill>
                <a:schemeClr val="bg1"/>
              </a:solidFill>
              <a:latin typeface="Candara" pitchFamily="34" charset="0"/>
            </a:endParaRPr>
          </a:p>
          <a:p>
            <a:pPr eaLnBrk="1" hangingPunct="1">
              <a:lnSpc>
                <a:spcPct val="150000"/>
              </a:lnSpc>
            </a:pPr>
            <a:r>
              <a:rPr lang="en-US" sz="2800" dirty="0" err="1">
                <a:solidFill>
                  <a:schemeClr val="bg1"/>
                </a:solidFill>
                <a:latin typeface="Candara" pitchFamily="34" charset="0"/>
              </a:rPr>
              <a:t>Tidak</a:t>
            </a:r>
            <a:r>
              <a:rPr lang="en-US" sz="2800" dirty="0">
                <a:solidFill>
                  <a:schemeClr val="bg1"/>
                </a:solidFill>
                <a:latin typeface="Candara" pitchFamily="34" charset="0"/>
              </a:rPr>
              <a:t> </a:t>
            </a:r>
            <a:r>
              <a:rPr lang="en-US" sz="2800" dirty="0" err="1">
                <a:solidFill>
                  <a:schemeClr val="bg1"/>
                </a:solidFill>
                <a:latin typeface="Candara" pitchFamily="34" charset="0"/>
              </a:rPr>
              <a:t>terganggu</a:t>
            </a:r>
            <a:r>
              <a:rPr lang="en-US" sz="2800" dirty="0">
                <a:solidFill>
                  <a:schemeClr val="bg1"/>
                </a:solidFill>
                <a:latin typeface="Candara" pitchFamily="34" charset="0"/>
              </a:rPr>
              <a:t> </a:t>
            </a:r>
            <a:r>
              <a:rPr lang="en-US" sz="2800" dirty="0" err="1">
                <a:solidFill>
                  <a:schemeClr val="bg1"/>
                </a:solidFill>
                <a:latin typeface="Candara" pitchFamily="34" charset="0"/>
              </a:rPr>
              <a:t>dengan</a:t>
            </a:r>
            <a:r>
              <a:rPr lang="en-US" sz="2800" dirty="0">
                <a:solidFill>
                  <a:schemeClr val="bg1"/>
                </a:solidFill>
                <a:latin typeface="Candara" pitchFamily="34" charset="0"/>
              </a:rPr>
              <a:t> </a:t>
            </a:r>
            <a:r>
              <a:rPr lang="en-US" sz="2800" dirty="0" err="1">
                <a:solidFill>
                  <a:schemeClr val="bg1"/>
                </a:solidFill>
                <a:latin typeface="Candara" pitchFamily="34" charset="0"/>
              </a:rPr>
              <a:t>keributan</a:t>
            </a:r>
            <a:endParaRPr lang="en-US" sz="2800" dirty="0">
              <a:solidFill>
                <a:schemeClr val="bg1"/>
              </a:solidFill>
              <a:latin typeface="Candara" pitchFamily="34" charset="0"/>
            </a:endParaRPr>
          </a:p>
          <a:p>
            <a:pPr eaLnBrk="1" hangingPunct="1">
              <a:lnSpc>
                <a:spcPct val="150000"/>
              </a:lnSpc>
            </a:pPr>
            <a:r>
              <a:rPr lang="en-US" sz="2800" dirty="0" err="1">
                <a:solidFill>
                  <a:schemeClr val="bg1"/>
                </a:solidFill>
                <a:latin typeface="Candara" pitchFamily="34" charset="0"/>
              </a:rPr>
              <a:t>Sulit</a:t>
            </a:r>
            <a:r>
              <a:rPr lang="en-US" sz="2800" dirty="0">
                <a:solidFill>
                  <a:schemeClr val="bg1"/>
                </a:solidFill>
                <a:latin typeface="Candara" pitchFamily="34" charset="0"/>
              </a:rPr>
              <a:t> </a:t>
            </a:r>
            <a:r>
              <a:rPr lang="en-US" sz="2800" dirty="0" err="1">
                <a:solidFill>
                  <a:schemeClr val="bg1"/>
                </a:solidFill>
                <a:latin typeface="Candara" pitchFamily="34" charset="0"/>
              </a:rPr>
              <a:t>mengingat</a:t>
            </a:r>
            <a:r>
              <a:rPr lang="en-US" sz="2800" dirty="0">
                <a:solidFill>
                  <a:schemeClr val="bg1"/>
                </a:solidFill>
                <a:latin typeface="Candara" pitchFamily="34" charset="0"/>
              </a:rPr>
              <a:t> </a:t>
            </a:r>
            <a:r>
              <a:rPr lang="en-US" sz="2800" dirty="0" err="1">
                <a:solidFill>
                  <a:schemeClr val="bg1"/>
                </a:solidFill>
                <a:latin typeface="Candara" pitchFamily="34" charset="0"/>
              </a:rPr>
              <a:t>instruksi</a:t>
            </a:r>
            <a:r>
              <a:rPr lang="en-US" sz="2800" dirty="0">
                <a:solidFill>
                  <a:schemeClr val="bg1"/>
                </a:solidFill>
                <a:latin typeface="Candara" pitchFamily="34" charset="0"/>
              </a:rPr>
              <a:t>/</a:t>
            </a:r>
            <a:r>
              <a:rPr lang="en-US" sz="2800" dirty="0" err="1">
                <a:solidFill>
                  <a:schemeClr val="bg1"/>
                </a:solidFill>
                <a:latin typeface="Candara" pitchFamily="34" charset="0"/>
              </a:rPr>
              <a:t>perintah</a:t>
            </a:r>
            <a:r>
              <a:rPr lang="en-US" sz="2800" dirty="0">
                <a:solidFill>
                  <a:schemeClr val="bg1"/>
                </a:solidFill>
                <a:latin typeface="Candara" pitchFamily="34" charset="0"/>
              </a:rPr>
              <a:t> </a:t>
            </a:r>
            <a:r>
              <a:rPr lang="en-US" sz="2800" dirty="0" err="1">
                <a:solidFill>
                  <a:schemeClr val="bg1"/>
                </a:solidFill>
                <a:latin typeface="Candara" pitchFamily="34" charset="0"/>
              </a:rPr>
              <a:t>dalam</a:t>
            </a:r>
            <a:r>
              <a:rPr lang="en-US" sz="2800" dirty="0">
                <a:solidFill>
                  <a:schemeClr val="bg1"/>
                </a:solidFill>
                <a:latin typeface="Candara" pitchFamily="34" charset="0"/>
              </a:rPr>
              <a:t> </a:t>
            </a:r>
            <a:r>
              <a:rPr lang="en-US" sz="2800" dirty="0" err="1">
                <a:solidFill>
                  <a:schemeClr val="bg1"/>
                </a:solidFill>
                <a:latin typeface="Candara" pitchFamily="34" charset="0"/>
              </a:rPr>
              <a:t>bahasa</a:t>
            </a:r>
            <a:r>
              <a:rPr lang="en-US" sz="2800" dirty="0">
                <a:solidFill>
                  <a:schemeClr val="bg1"/>
                </a:solidFill>
                <a:latin typeface="Candara" pitchFamily="34" charset="0"/>
              </a:rPr>
              <a:t> </a:t>
            </a:r>
            <a:r>
              <a:rPr lang="en-US" sz="2800" dirty="0" err="1">
                <a:solidFill>
                  <a:schemeClr val="bg1"/>
                </a:solidFill>
                <a:latin typeface="Candara" pitchFamily="34" charset="0"/>
              </a:rPr>
              <a:t>lisan</a:t>
            </a:r>
            <a:endParaRPr lang="en-US" sz="2800" dirty="0">
              <a:solidFill>
                <a:schemeClr val="bg1"/>
              </a:solidFill>
              <a:latin typeface="Candara" pitchFamily="34" charset="0"/>
            </a:endParaRPr>
          </a:p>
          <a:p>
            <a:pPr eaLnBrk="1" hangingPunct="1">
              <a:lnSpc>
                <a:spcPct val="150000"/>
              </a:lnSpc>
            </a:pPr>
            <a:r>
              <a:rPr lang="en-US" sz="2800" dirty="0" err="1">
                <a:solidFill>
                  <a:schemeClr val="bg1"/>
                </a:solidFill>
                <a:latin typeface="Candara" pitchFamily="34" charset="0"/>
              </a:rPr>
              <a:t>Pembaca</a:t>
            </a:r>
            <a:r>
              <a:rPr lang="en-US" sz="2800" dirty="0">
                <a:solidFill>
                  <a:schemeClr val="bg1"/>
                </a:solidFill>
                <a:latin typeface="Candara" pitchFamily="34" charset="0"/>
              </a:rPr>
              <a:t> </a:t>
            </a:r>
            <a:r>
              <a:rPr lang="en-US" sz="2800" dirty="0" err="1">
                <a:solidFill>
                  <a:schemeClr val="bg1"/>
                </a:solidFill>
                <a:latin typeface="Candara" pitchFamily="34" charset="0"/>
              </a:rPr>
              <a:t>cepat</a:t>
            </a:r>
            <a:r>
              <a:rPr lang="en-US" sz="2800" dirty="0">
                <a:solidFill>
                  <a:schemeClr val="bg1"/>
                </a:solidFill>
                <a:latin typeface="Candara" pitchFamily="34" charset="0"/>
              </a:rPr>
              <a:t> </a:t>
            </a:r>
            <a:r>
              <a:rPr lang="en-US" sz="2800" dirty="0" err="1">
                <a:solidFill>
                  <a:schemeClr val="bg1"/>
                </a:solidFill>
                <a:latin typeface="Candara" pitchFamily="34" charset="0"/>
              </a:rPr>
              <a:t>dan</a:t>
            </a:r>
            <a:r>
              <a:rPr lang="en-US" sz="2800" dirty="0">
                <a:solidFill>
                  <a:schemeClr val="bg1"/>
                </a:solidFill>
                <a:latin typeface="Candara" pitchFamily="34" charset="0"/>
              </a:rPr>
              <a:t> </a:t>
            </a:r>
            <a:r>
              <a:rPr lang="en-US" sz="2800" dirty="0" err="1">
                <a:solidFill>
                  <a:schemeClr val="bg1"/>
                </a:solidFill>
                <a:latin typeface="Candara" pitchFamily="34" charset="0"/>
              </a:rPr>
              <a:t>tekun</a:t>
            </a:r>
            <a:endParaRPr lang="en-US" sz="2800" dirty="0">
              <a:solidFill>
                <a:schemeClr val="bg1"/>
              </a:solidFill>
              <a:latin typeface="Candara" pitchFamily="34" charset="0"/>
            </a:endParaRPr>
          </a:p>
          <a:p>
            <a:pPr eaLnBrk="1" hangingPunct="1">
              <a:lnSpc>
                <a:spcPct val="150000"/>
              </a:lnSpc>
            </a:pPr>
            <a:r>
              <a:rPr lang="en-US" sz="2800" dirty="0" err="1">
                <a:solidFill>
                  <a:schemeClr val="bg1"/>
                </a:solidFill>
                <a:latin typeface="Candara" pitchFamily="34" charset="0"/>
              </a:rPr>
              <a:t>Lebih</a:t>
            </a:r>
            <a:r>
              <a:rPr lang="en-US" sz="2800" dirty="0">
                <a:solidFill>
                  <a:schemeClr val="bg1"/>
                </a:solidFill>
                <a:latin typeface="Candara" pitchFamily="34" charset="0"/>
              </a:rPr>
              <a:t> </a:t>
            </a:r>
            <a:r>
              <a:rPr lang="en-US" sz="2800" dirty="0" err="1">
                <a:solidFill>
                  <a:schemeClr val="bg1"/>
                </a:solidFill>
                <a:latin typeface="Candara" pitchFamily="34" charset="0"/>
              </a:rPr>
              <a:t>suka</a:t>
            </a:r>
            <a:r>
              <a:rPr lang="en-US" sz="2800" dirty="0">
                <a:solidFill>
                  <a:schemeClr val="bg1"/>
                </a:solidFill>
                <a:latin typeface="Candara" pitchFamily="34" charset="0"/>
              </a:rPr>
              <a:t> </a:t>
            </a:r>
            <a:r>
              <a:rPr lang="en-US" sz="2800" dirty="0" err="1">
                <a:solidFill>
                  <a:schemeClr val="bg1"/>
                </a:solidFill>
                <a:latin typeface="Candara" pitchFamily="34" charset="0"/>
              </a:rPr>
              <a:t>baca</a:t>
            </a:r>
            <a:r>
              <a:rPr lang="en-US" sz="2800" dirty="0">
                <a:solidFill>
                  <a:schemeClr val="bg1"/>
                </a:solidFill>
                <a:latin typeface="Candara" pitchFamily="34" charset="0"/>
              </a:rPr>
              <a:t> </a:t>
            </a:r>
            <a:r>
              <a:rPr lang="en-US" sz="2800" dirty="0" err="1">
                <a:solidFill>
                  <a:schemeClr val="bg1"/>
                </a:solidFill>
                <a:latin typeface="Candara" pitchFamily="34" charset="0"/>
              </a:rPr>
              <a:t>daripada</a:t>
            </a:r>
            <a:r>
              <a:rPr lang="en-US" sz="2800" dirty="0">
                <a:solidFill>
                  <a:schemeClr val="bg1"/>
                </a:solidFill>
                <a:latin typeface="Candara" pitchFamily="34" charset="0"/>
              </a:rPr>
              <a:t> </a:t>
            </a:r>
            <a:r>
              <a:rPr lang="en-US" sz="2800" dirty="0" err="1">
                <a:solidFill>
                  <a:schemeClr val="bg1"/>
                </a:solidFill>
                <a:latin typeface="Candara" pitchFamily="34" charset="0"/>
              </a:rPr>
              <a:t>dibacakan</a:t>
            </a:r>
            <a:endParaRPr lang="en-US" sz="2800" dirty="0">
              <a:solidFill>
                <a:schemeClr val="bg1"/>
              </a:solidFill>
              <a:latin typeface="Candara" pitchFamily="34" charset="0"/>
            </a:endParaRPr>
          </a:p>
          <a:p>
            <a:pPr eaLnBrk="1" hangingPunct="1">
              <a:lnSpc>
                <a:spcPct val="150000"/>
              </a:lnSpc>
            </a:pPr>
            <a:r>
              <a:rPr lang="en-US" sz="2800" dirty="0" err="1">
                <a:solidFill>
                  <a:schemeClr val="bg1"/>
                </a:solidFill>
                <a:latin typeface="Candara" pitchFamily="34" charset="0"/>
              </a:rPr>
              <a:t>Rapi</a:t>
            </a:r>
            <a:r>
              <a:rPr lang="en-US" sz="2800" dirty="0">
                <a:solidFill>
                  <a:schemeClr val="bg1"/>
                </a:solidFill>
                <a:latin typeface="Candara" pitchFamily="34" charset="0"/>
              </a:rPr>
              <a:t>, </a:t>
            </a:r>
            <a:r>
              <a:rPr lang="en-US" sz="2800" dirty="0" err="1">
                <a:solidFill>
                  <a:schemeClr val="bg1"/>
                </a:solidFill>
                <a:latin typeface="Candara" pitchFamily="34" charset="0"/>
              </a:rPr>
              <a:t>teratur</a:t>
            </a:r>
            <a:r>
              <a:rPr lang="en-US" sz="2800" dirty="0">
                <a:solidFill>
                  <a:schemeClr val="bg1"/>
                </a:solidFill>
                <a:latin typeface="Candara" pitchFamily="34" charset="0"/>
              </a:rPr>
              <a:t>, </a:t>
            </a:r>
            <a:r>
              <a:rPr lang="en-US" sz="2800" dirty="0" err="1">
                <a:solidFill>
                  <a:schemeClr val="bg1"/>
                </a:solidFill>
                <a:latin typeface="Candara" pitchFamily="34" charset="0"/>
              </a:rPr>
              <a:t>teliti</a:t>
            </a:r>
            <a:r>
              <a:rPr lang="en-US" sz="2800" dirty="0">
                <a:solidFill>
                  <a:schemeClr val="bg1"/>
                </a:solidFill>
                <a:latin typeface="Candara" pitchFamily="34" charset="0"/>
              </a:rPr>
              <a:t>, </a:t>
            </a:r>
            <a:r>
              <a:rPr lang="en-US" sz="2800" dirty="0" err="1">
                <a:solidFill>
                  <a:schemeClr val="bg1"/>
                </a:solidFill>
                <a:latin typeface="Candara" pitchFamily="34" charset="0"/>
              </a:rPr>
              <a:t>perencana</a:t>
            </a:r>
            <a:r>
              <a:rPr lang="en-US" sz="2800" dirty="0">
                <a:solidFill>
                  <a:schemeClr val="bg1"/>
                </a:solidFill>
                <a:latin typeface="Candara" pitchFamily="34" charset="0"/>
              </a:rPr>
              <a:t> yang </a:t>
            </a:r>
            <a:r>
              <a:rPr lang="en-US" sz="2800" dirty="0" err="1">
                <a:solidFill>
                  <a:schemeClr val="bg1"/>
                </a:solidFill>
                <a:latin typeface="Candara" pitchFamily="34" charset="0"/>
              </a:rPr>
              <a:t>baik</a:t>
            </a:r>
            <a:endParaRPr lang="en-US" sz="2800" dirty="0">
              <a:solidFill>
                <a:schemeClr val="bg1"/>
              </a:solidFill>
              <a:latin typeface="Candara" pitchFamily="34" charset="0"/>
            </a:endParaRPr>
          </a:p>
        </p:txBody>
      </p:sp>
      <p:sp>
        <p:nvSpPr>
          <p:cNvPr id="5125" name="Rectangle 1"/>
          <p:cNvSpPr>
            <a:spLocks noChangeArrowheads="1"/>
          </p:cNvSpPr>
          <p:nvPr/>
        </p:nvSpPr>
        <p:spPr bwMode="auto">
          <a:xfrm>
            <a:off x="4495800" y="381000"/>
            <a:ext cx="4114800" cy="584200"/>
          </a:xfrm>
          <a:prstGeom prst="rect">
            <a:avLst/>
          </a:prstGeom>
          <a:noFill/>
          <a:ln w="12700" cap="sq">
            <a:noFill/>
            <a:miter lim="800000"/>
            <a:headEnd type="none" w="sm" len="sm"/>
            <a:tailEnd type="none" w="sm" len="sm"/>
          </a:ln>
        </p:spPr>
        <p:txBody>
          <a:bodyPr anchor="ctr">
            <a:spAutoFit/>
          </a:bodyPr>
          <a:lstStyle/>
          <a:p>
            <a:pPr algn="just"/>
            <a:r>
              <a:rPr lang="id-ID" sz="3200" b="1">
                <a:solidFill>
                  <a:srgbClr val="FFFF00"/>
                </a:solidFill>
                <a:latin typeface="Candara" pitchFamily="34" charset="0"/>
                <a:ea typeface="Calibri" pitchFamily="34" charset="0"/>
                <a:cs typeface="Times New Roman" pitchFamily="18" charset="0"/>
              </a:rPr>
              <a:t>CIRI-CIRI TIPE VISUAL</a:t>
            </a:r>
            <a:endParaRPr lang="en-US" sz="3200" b="1">
              <a:solidFill>
                <a:srgbClr val="FFFF00"/>
              </a:solidFill>
              <a:latin typeface="Candara" pitchFamily="34" charset="0"/>
              <a:ea typeface="Calibri" pitchFamily="34"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5125"/>
                                        </p:tgtEl>
                                        <p:attrNameLst>
                                          <p:attrName>style.visibility</p:attrName>
                                        </p:attrNameLst>
                                      </p:cBhvr>
                                      <p:to>
                                        <p:strVal val="visible"/>
                                      </p:to>
                                    </p:set>
                                    <p:animEffect transition="in" filter="fade">
                                      <p:cBhvr>
                                        <p:cTn id="7" dur="1000"/>
                                        <p:tgtEl>
                                          <p:spTgt spid="5125"/>
                                        </p:tgtEl>
                                      </p:cBhvr>
                                    </p:animEffect>
                                    <p:anim calcmode="lin" valueType="num">
                                      <p:cBhvr>
                                        <p:cTn id="8" dur="1000" fill="hold"/>
                                        <p:tgtEl>
                                          <p:spTgt spid="5125"/>
                                        </p:tgtEl>
                                        <p:attrNameLst>
                                          <p:attrName>ppt_x</p:attrName>
                                        </p:attrNameLst>
                                      </p:cBhvr>
                                      <p:tavLst>
                                        <p:tav tm="0">
                                          <p:val>
                                            <p:strVal val="#ppt_x-.1"/>
                                          </p:val>
                                        </p:tav>
                                        <p:tav tm="100000">
                                          <p:val>
                                            <p:strVal val="#ppt_x"/>
                                          </p:val>
                                        </p:tav>
                                      </p:tavLst>
                                    </p:anim>
                                    <p:anim calcmode="lin" valueType="num">
                                      <p:cBhvr>
                                        <p:cTn id="9" dur="1000" fill="hold"/>
                                        <p:tgtEl>
                                          <p:spTgt spid="512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shreg.wav" builtIn="1"/>
                                        </p:tgtEl>
                                      </p:cMediaNode>
                                    </p:audio>
                                  </p:sub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3000"/>
                                  </p:stCondLst>
                                  <p:childTnLst>
                                    <p:set>
                                      <p:cBhvr>
                                        <p:cTn id="13" dur="1" fill="hold">
                                          <p:stCondLst>
                                            <p:cond delay="0"/>
                                          </p:stCondLst>
                                        </p:cTn>
                                        <p:tgtEl>
                                          <p:spTgt spid="5124"/>
                                        </p:tgtEl>
                                        <p:attrNameLst>
                                          <p:attrName>style.visibility</p:attrName>
                                        </p:attrNameLst>
                                      </p:cBhvr>
                                      <p:to>
                                        <p:strVal val="visible"/>
                                      </p:to>
                                    </p:set>
                                    <p:anim calcmode="lin" valueType="num">
                                      <p:cBhvr>
                                        <p:cTn id="14" dur="1000" fill="hold"/>
                                        <p:tgtEl>
                                          <p:spTgt spid="5124"/>
                                        </p:tgtEl>
                                        <p:attrNameLst>
                                          <p:attrName>ppt_w</p:attrName>
                                        </p:attrNameLst>
                                      </p:cBhvr>
                                      <p:tavLst>
                                        <p:tav tm="0">
                                          <p:val>
                                            <p:strVal val="#ppt_w*0.70"/>
                                          </p:val>
                                        </p:tav>
                                        <p:tav tm="100000">
                                          <p:val>
                                            <p:strVal val="#ppt_w"/>
                                          </p:val>
                                        </p:tav>
                                      </p:tavLst>
                                    </p:anim>
                                    <p:anim calcmode="lin" valueType="num">
                                      <p:cBhvr>
                                        <p:cTn id="15" dur="1000" fill="hold"/>
                                        <p:tgtEl>
                                          <p:spTgt spid="5124"/>
                                        </p:tgtEl>
                                        <p:attrNameLst>
                                          <p:attrName>ppt_h</p:attrName>
                                        </p:attrNameLst>
                                      </p:cBhvr>
                                      <p:tavLst>
                                        <p:tav tm="0">
                                          <p:val>
                                            <p:strVal val="#ppt_h"/>
                                          </p:val>
                                        </p:tav>
                                        <p:tav tm="100000">
                                          <p:val>
                                            <p:strVal val="#ppt_h"/>
                                          </p:val>
                                        </p:tav>
                                      </p:tavLst>
                                    </p:anim>
                                    <p:animEffect transition="in" filter="fade">
                                      <p:cBhvr>
                                        <p:cTn id="16" dur="10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p:bldP spid="51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2667000" y="579438"/>
            <a:ext cx="6019800" cy="792162"/>
          </a:xfrm>
        </p:spPr>
        <p:txBody>
          <a:bodyPr/>
          <a:lstStyle/>
          <a:p>
            <a:pPr algn="r" eaLnBrk="1" hangingPunct="1"/>
            <a:r>
              <a:rPr lang="id-ID" sz="3200" b="1" dirty="0" smtClean="0">
                <a:solidFill>
                  <a:srgbClr val="FFFF66"/>
                </a:solidFill>
                <a:latin typeface="Candara" pitchFamily="34" charset="0"/>
              </a:rPr>
              <a:t>STRATEGI </a:t>
            </a:r>
            <a:r>
              <a:rPr lang="en-US" sz="3200" b="1" dirty="0" smtClean="0">
                <a:solidFill>
                  <a:srgbClr val="FFFF66"/>
                </a:solidFill>
                <a:latin typeface="Candara" pitchFamily="34" charset="0"/>
              </a:rPr>
              <a:t> </a:t>
            </a:r>
            <a:r>
              <a:rPr lang="en-US" sz="3200" b="1" dirty="0" smtClean="0">
                <a:solidFill>
                  <a:srgbClr val="FFFF66"/>
                </a:solidFill>
                <a:latin typeface="Candara" pitchFamily="34" charset="0"/>
              </a:rPr>
              <a:t>BELAJAR TIPE VISUAL</a:t>
            </a:r>
          </a:p>
        </p:txBody>
      </p:sp>
      <p:sp>
        <p:nvSpPr>
          <p:cNvPr id="7171" name="Rectangle 3"/>
          <p:cNvSpPr>
            <a:spLocks noGrp="1" noChangeArrowheads="1"/>
          </p:cNvSpPr>
          <p:nvPr>
            <p:ph type="body" idx="1"/>
          </p:nvPr>
        </p:nvSpPr>
        <p:spPr>
          <a:xfrm>
            <a:off x="381000" y="1828800"/>
            <a:ext cx="6477000" cy="3962400"/>
          </a:xfrm>
        </p:spPr>
        <p:txBody>
          <a:bodyPr/>
          <a:lstStyle/>
          <a:p>
            <a:pPr eaLnBrk="1" hangingPunct="1"/>
            <a:r>
              <a:rPr lang="en-US" sz="2800" dirty="0" err="1" smtClean="0">
                <a:solidFill>
                  <a:schemeClr val="bg1"/>
                </a:solidFill>
                <a:latin typeface="Candara" pitchFamily="34" charset="0"/>
              </a:rPr>
              <a:t>Belajar</a:t>
            </a:r>
            <a:r>
              <a:rPr lang="en-US" sz="2800" dirty="0" smtClean="0">
                <a:solidFill>
                  <a:schemeClr val="bg1"/>
                </a:solidFill>
                <a:latin typeface="Candara" pitchFamily="34" charset="0"/>
              </a:rPr>
              <a:t> </a:t>
            </a:r>
            <a:r>
              <a:rPr lang="en-US" sz="2800" dirty="0" err="1" smtClean="0">
                <a:solidFill>
                  <a:schemeClr val="bg1"/>
                </a:solidFill>
                <a:latin typeface="Candara" pitchFamily="34" charset="0"/>
              </a:rPr>
              <a:t>dengan</a:t>
            </a:r>
            <a:r>
              <a:rPr lang="en-US" sz="2800" dirty="0" smtClean="0">
                <a:solidFill>
                  <a:schemeClr val="bg1"/>
                </a:solidFill>
                <a:latin typeface="Candara" pitchFamily="34" charset="0"/>
              </a:rPr>
              <a:t> </a:t>
            </a:r>
            <a:r>
              <a:rPr lang="en-US" sz="2800" dirty="0" err="1" smtClean="0">
                <a:solidFill>
                  <a:schemeClr val="bg1"/>
                </a:solidFill>
                <a:latin typeface="Candara" pitchFamily="34" charset="0"/>
              </a:rPr>
              <a:t>gambar</a:t>
            </a:r>
            <a:r>
              <a:rPr lang="id-ID" sz="2800" dirty="0" smtClean="0">
                <a:solidFill>
                  <a:schemeClr val="bg1"/>
                </a:solidFill>
                <a:latin typeface="Candara" pitchFamily="34" charset="0"/>
              </a:rPr>
              <a:t>-gambar</a:t>
            </a:r>
          </a:p>
          <a:p>
            <a:pPr eaLnBrk="1" hangingPunct="1"/>
            <a:r>
              <a:rPr lang="id-ID" sz="2800" dirty="0" smtClean="0">
                <a:solidFill>
                  <a:schemeClr val="bg1"/>
                </a:solidFill>
                <a:latin typeface="Candara" pitchFamily="34" charset="0"/>
              </a:rPr>
              <a:t>Belajar dengan </a:t>
            </a:r>
            <a:r>
              <a:rPr lang="en-US" sz="2800" dirty="0" smtClean="0">
                <a:solidFill>
                  <a:schemeClr val="bg1"/>
                </a:solidFill>
                <a:latin typeface="Candara" pitchFamily="34" charset="0"/>
              </a:rPr>
              <a:t>diagram </a:t>
            </a:r>
            <a:r>
              <a:rPr lang="id-ID" sz="2800" dirty="0" smtClean="0">
                <a:solidFill>
                  <a:schemeClr val="bg1"/>
                </a:solidFill>
                <a:latin typeface="Candara" pitchFamily="34" charset="0"/>
              </a:rPr>
              <a:t> atau</a:t>
            </a:r>
            <a:r>
              <a:rPr lang="en-US" sz="2800" dirty="0" smtClean="0">
                <a:solidFill>
                  <a:schemeClr val="bg1"/>
                </a:solidFill>
                <a:latin typeface="Candara" pitchFamily="34" charset="0"/>
              </a:rPr>
              <a:t> </a:t>
            </a:r>
            <a:r>
              <a:rPr lang="en-US" sz="2800" dirty="0" err="1" smtClean="0">
                <a:solidFill>
                  <a:schemeClr val="bg1"/>
                </a:solidFill>
                <a:latin typeface="Candara" pitchFamily="34" charset="0"/>
              </a:rPr>
              <a:t>peta</a:t>
            </a:r>
            <a:endParaRPr lang="en-US" sz="2800" dirty="0" smtClean="0">
              <a:solidFill>
                <a:schemeClr val="bg1"/>
              </a:solidFill>
              <a:latin typeface="Candara" pitchFamily="34" charset="0"/>
            </a:endParaRPr>
          </a:p>
          <a:p>
            <a:pPr eaLnBrk="1" hangingPunct="1"/>
            <a:r>
              <a:rPr lang="id-ID" sz="2800" dirty="0" smtClean="0">
                <a:solidFill>
                  <a:schemeClr val="bg1"/>
                </a:solidFill>
                <a:latin typeface="Candara" pitchFamily="34" charset="0"/>
              </a:rPr>
              <a:t>Belajar dengan m</a:t>
            </a:r>
            <a:r>
              <a:rPr lang="en-US" sz="2800" dirty="0" err="1" smtClean="0">
                <a:solidFill>
                  <a:schemeClr val="bg1"/>
                </a:solidFill>
                <a:latin typeface="Candara" pitchFamily="34" charset="0"/>
              </a:rPr>
              <a:t>embuat</a:t>
            </a:r>
            <a:r>
              <a:rPr lang="en-US" sz="2800" dirty="0" smtClean="0">
                <a:solidFill>
                  <a:schemeClr val="bg1"/>
                </a:solidFill>
                <a:latin typeface="Candara" pitchFamily="34" charset="0"/>
              </a:rPr>
              <a:t> </a:t>
            </a:r>
            <a:r>
              <a:rPr lang="en-US" sz="2800" dirty="0" err="1" smtClean="0">
                <a:solidFill>
                  <a:schemeClr val="bg1"/>
                </a:solidFill>
                <a:latin typeface="Candara" pitchFamily="34" charset="0"/>
              </a:rPr>
              <a:t>coretan</a:t>
            </a:r>
            <a:r>
              <a:rPr lang="en-US" sz="2800" dirty="0" smtClean="0">
                <a:solidFill>
                  <a:schemeClr val="bg1"/>
                </a:solidFill>
                <a:latin typeface="Candara" pitchFamily="34" charset="0"/>
              </a:rPr>
              <a:t>, </a:t>
            </a:r>
            <a:r>
              <a:rPr lang="id-ID" sz="2800" dirty="0" smtClean="0">
                <a:solidFill>
                  <a:schemeClr val="bg1"/>
                </a:solidFill>
                <a:latin typeface="Candara" pitchFamily="34" charset="0"/>
              </a:rPr>
              <a:t> </a:t>
            </a:r>
            <a:r>
              <a:rPr lang="en-US" sz="2800" dirty="0" err="1" smtClean="0">
                <a:solidFill>
                  <a:schemeClr val="bg1"/>
                </a:solidFill>
                <a:latin typeface="Candara" pitchFamily="34" charset="0"/>
              </a:rPr>
              <a:t>simbol</a:t>
            </a:r>
            <a:r>
              <a:rPr lang="id-ID" sz="2800" dirty="0" smtClean="0">
                <a:solidFill>
                  <a:schemeClr val="bg1"/>
                </a:solidFill>
                <a:latin typeface="Candara" pitchFamily="34" charset="0"/>
              </a:rPr>
              <a:t> atau  </a:t>
            </a:r>
            <a:r>
              <a:rPr lang="en-US" sz="2800" dirty="0" err="1" smtClean="0">
                <a:solidFill>
                  <a:schemeClr val="bg1"/>
                </a:solidFill>
                <a:latin typeface="Candara" pitchFamily="34" charset="0"/>
              </a:rPr>
              <a:t>tanda</a:t>
            </a:r>
            <a:r>
              <a:rPr lang="id-ID" sz="2800" dirty="0" smtClean="0">
                <a:solidFill>
                  <a:schemeClr val="bg1"/>
                </a:solidFill>
                <a:latin typeface="Candara" pitchFamily="34" charset="0"/>
              </a:rPr>
              <a:t>-tanda </a:t>
            </a:r>
            <a:r>
              <a:rPr lang="en-US" sz="2800" dirty="0" err="1" smtClean="0">
                <a:solidFill>
                  <a:schemeClr val="bg1"/>
                </a:solidFill>
                <a:latin typeface="Candara" pitchFamily="34" charset="0"/>
              </a:rPr>
              <a:t>penting</a:t>
            </a:r>
            <a:endParaRPr lang="en-US" sz="2800" dirty="0" smtClean="0">
              <a:solidFill>
                <a:schemeClr val="bg1"/>
              </a:solidFill>
              <a:latin typeface="Candara" pitchFamily="34" charset="0"/>
            </a:endParaRPr>
          </a:p>
          <a:p>
            <a:pPr eaLnBrk="1" hangingPunct="1"/>
            <a:r>
              <a:rPr lang="id-ID" sz="2800" dirty="0" smtClean="0">
                <a:solidFill>
                  <a:schemeClr val="bg1"/>
                </a:solidFill>
                <a:latin typeface="Candara" pitchFamily="34" charset="0"/>
              </a:rPr>
              <a:t>Mengg</a:t>
            </a:r>
            <a:r>
              <a:rPr lang="en-US" sz="2800" dirty="0" err="1" smtClean="0">
                <a:solidFill>
                  <a:schemeClr val="bg1"/>
                </a:solidFill>
                <a:latin typeface="Candara" pitchFamily="34" charset="0"/>
              </a:rPr>
              <a:t>unakan</a:t>
            </a:r>
            <a:r>
              <a:rPr lang="en-US" sz="2800" dirty="0" smtClean="0">
                <a:solidFill>
                  <a:schemeClr val="bg1"/>
                </a:solidFill>
                <a:latin typeface="Candara" pitchFamily="34" charset="0"/>
              </a:rPr>
              <a:t> video, </a:t>
            </a:r>
            <a:r>
              <a:rPr lang="id-ID" sz="2800" dirty="0" smtClean="0">
                <a:solidFill>
                  <a:schemeClr val="bg1"/>
                </a:solidFill>
                <a:latin typeface="Candara" pitchFamily="34" charset="0"/>
              </a:rPr>
              <a:t> </a:t>
            </a:r>
            <a:r>
              <a:rPr lang="en-US" sz="2800" dirty="0" err="1" smtClean="0">
                <a:solidFill>
                  <a:schemeClr val="bg1"/>
                </a:solidFill>
                <a:latin typeface="Candara" pitchFamily="34" charset="0"/>
              </a:rPr>
              <a:t>gambar</a:t>
            </a:r>
            <a:r>
              <a:rPr lang="id-ID" sz="2800" dirty="0" smtClean="0">
                <a:solidFill>
                  <a:schemeClr val="bg1"/>
                </a:solidFill>
                <a:latin typeface="Candara" pitchFamily="34" charset="0"/>
              </a:rPr>
              <a:t>-gambar</a:t>
            </a:r>
            <a:r>
              <a:rPr lang="en-US" sz="2800" dirty="0" smtClean="0">
                <a:solidFill>
                  <a:schemeClr val="bg1"/>
                </a:solidFill>
                <a:latin typeface="Candara" pitchFamily="34" charset="0"/>
              </a:rPr>
              <a:t> </a:t>
            </a:r>
            <a:r>
              <a:rPr lang="en-US" sz="2800" dirty="0" err="1" smtClean="0">
                <a:solidFill>
                  <a:schemeClr val="bg1"/>
                </a:solidFill>
                <a:latin typeface="Candara" pitchFamily="34" charset="0"/>
              </a:rPr>
              <a:t>berwarna</a:t>
            </a:r>
            <a:endParaRPr lang="en-US" sz="2800" dirty="0" smtClean="0">
              <a:solidFill>
                <a:schemeClr val="bg1"/>
              </a:solidFill>
              <a:latin typeface="Candara" pitchFamily="34" charset="0"/>
            </a:endParaRPr>
          </a:p>
          <a:p>
            <a:pPr eaLnBrk="1" hangingPunct="1"/>
            <a:r>
              <a:rPr lang="en-US" sz="2800" dirty="0" err="1" smtClean="0">
                <a:solidFill>
                  <a:schemeClr val="bg1"/>
                </a:solidFill>
                <a:latin typeface="Candara" pitchFamily="34" charset="0"/>
              </a:rPr>
              <a:t>Membuat</a:t>
            </a:r>
            <a:r>
              <a:rPr lang="en-US" sz="2800" dirty="0" smtClean="0">
                <a:solidFill>
                  <a:schemeClr val="bg1"/>
                </a:solidFill>
                <a:latin typeface="Candara" pitchFamily="34" charset="0"/>
              </a:rPr>
              <a:t> </a:t>
            </a:r>
            <a:r>
              <a:rPr lang="id-ID" sz="2800" dirty="0" smtClean="0">
                <a:solidFill>
                  <a:schemeClr val="bg1"/>
                </a:solidFill>
                <a:latin typeface="Candara" pitchFamily="34" charset="0"/>
              </a:rPr>
              <a:t> </a:t>
            </a:r>
            <a:r>
              <a:rPr lang="en-US" sz="2800" dirty="0" err="1" smtClean="0">
                <a:solidFill>
                  <a:schemeClr val="bg1"/>
                </a:solidFill>
                <a:latin typeface="Candara" pitchFamily="34" charset="0"/>
              </a:rPr>
              <a:t>pengelompokan</a:t>
            </a:r>
            <a:endParaRPr lang="en-US" sz="2800" dirty="0" smtClean="0">
              <a:solidFill>
                <a:schemeClr val="bg1"/>
              </a:solidFill>
              <a:latin typeface="Candara" pitchFamily="34" charset="0"/>
            </a:endParaRPr>
          </a:p>
          <a:p>
            <a:pPr eaLnBrk="1" hangingPunct="1">
              <a:buFontTx/>
              <a:buNone/>
            </a:pPr>
            <a:endParaRPr lang="en-US" sz="2800" dirty="0" smtClean="0">
              <a:solidFill>
                <a:schemeClr val="bg1"/>
              </a:solidFill>
              <a:latin typeface="Candara" pitchFamily="34" charset="0"/>
            </a:endParaRPr>
          </a:p>
        </p:txBody>
      </p:sp>
      <p:pic>
        <p:nvPicPr>
          <p:cNvPr id="7172" name="Picture 5" descr="EDU5"/>
          <p:cNvPicPr>
            <a:picLocks noChangeAspect="1" noChangeArrowheads="1"/>
          </p:cNvPicPr>
          <p:nvPr/>
        </p:nvPicPr>
        <p:blipFill>
          <a:blip r:embed="rId3"/>
          <a:srcRect/>
          <a:stretch>
            <a:fillRect/>
          </a:stretch>
        </p:blipFill>
        <p:spPr bwMode="auto">
          <a:xfrm>
            <a:off x="4495800" y="3048000"/>
            <a:ext cx="4462463" cy="3048000"/>
          </a:xfrm>
          <a:prstGeom prst="rect">
            <a:avLst/>
          </a:prstGeom>
          <a:noFill/>
          <a:ln w="9525">
            <a:noFill/>
            <a:miter lim="800000"/>
            <a:headEnd/>
            <a:tailEnd/>
          </a:ln>
        </p:spPr>
      </p:pic>
    </p:spTree>
  </p:cSld>
  <p:clrMapOvr>
    <a:masterClrMapping/>
  </p:clrMapOvr>
  <p:transition>
    <p:circl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linga2.jpg"/>
          <p:cNvPicPr>
            <a:picLocks noChangeAspect="1"/>
          </p:cNvPicPr>
          <p:nvPr/>
        </p:nvPicPr>
        <p:blipFill>
          <a:blip r:embed="rId2"/>
          <a:stretch>
            <a:fillRect/>
          </a:stretch>
        </p:blipFill>
        <p:spPr>
          <a:xfrm rot="768444">
            <a:off x="5560419" y="1112964"/>
            <a:ext cx="2440276" cy="369168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4" name="Rectangle 3"/>
          <p:cNvSpPr txBox="1">
            <a:spLocks noChangeArrowheads="1"/>
          </p:cNvSpPr>
          <p:nvPr/>
        </p:nvSpPr>
        <p:spPr bwMode="auto">
          <a:xfrm>
            <a:off x="838200" y="838200"/>
            <a:ext cx="4419600" cy="609600"/>
          </a:xfrm>
          <a:prstGeom prst="rect">
            <a:avLst/>
          </a:prstGeom>
          <a:noFill/>
          <a:ln w="9525">
            <a:noFill/>
            <a:miter lim="800000"/>
            <a:headEnd/>
            <a:tailEnd/>
          </a:ln>
        </p:spPr>
        <p:txBody>
          <a:bodyPr/>
          <a:lstStyle/>
          <a:p>
            <a:pPr marL="342900" indent="-342900" eaLnBrk="1" hangingPunct="1">
              <a:spcBef>
                <a:spcPts val="0"/>
              </a:spcBef>
              <a:defRPr/>
            </a:pPr>
            <a:r>
              <a:rPr lang="id-ID" sz="3200" b="1" dirty="0">
                <a:solidFill>
                  <a:srgbClr val="FFFF00"/>
                </a:solidFill>
                <a:latin typeface="Candara" pitchFamily="34" charset="0"/>
              </a:rPr>
              <a:t>	</a:t>
            </a:r>
            <a:r>
              <a:rPr lang="en-US" sz="3200" b="1" dirty="0">
                <a:solidFill>
                  <a:srgbClr val="FFFF00"/>
                </a:solidFill>
                <a:latin typeface="Candara" pitchFamily="34" charset="0"/>
              </a:rPr>
              <a:t>AUDITORIAL</a:t>
            </a:r>
            <a:r>
              <a:rPr lang="en-US" sz="3200" dirty="0">
                <a:solidFill>
                  <a:srgbClr val="FF0000"/>
                </a:solidFill>
                <a:latin typeface="+mn-lt"/>
              </a:rPr>
              <a:t> </a:t>
            </a:r>
            <a:endParaRPr lang="id-ID" sz="3200" dirty="0">
              <a:solidFill>
                <a:srgbClr val="FF0000"/>
              </a:solidFill>
              <a:latin typeface="+mn-lt"/>
            </a:endParaRPr>
          </a:p>
          <a:p>
            <a:pPr marL="342900" indent="-342900" algn="just" eaLnBrk="1" hangingPunct="1">
              <a:spcBef>
                <a:spcPts val="0"/>
              </a:spcBef>
              <a:defRPr/>
            </a:pPr>
            <a:r>
              <a:rPr lang="id-ID" sz="3200" dirty="0">
                <a:solidFill>
                  <a:srgbClr val="FF0000"/>
                </a:solidFill>
                <a:latin typeface="+mn-lt"/>
              </a:rPr>
              <a:t>	</a:t>
            </a:r>
            <a:endParaRPr lang="en-US" sz="3200" i="1" dirty="0">
              <a:solidFill>
                <a:schemeClr val="bg1"/>
              </a:solidFill>
              <a:latin typeface="+mn-lt"/>
            </a:endParaRPr>
          </a:p>
        </p:txBody>
      </p:sp>
      <p:sp>
        <p:nvSpPr>
          <p:cNvPr id="5" name="Rectangle 3"/>
          <p:cNvSpPr txBox="1">
            <a:spLocks noChangeArrowheads="1"/>
          </p:cNvSpPr>
          <p:nvPr/>
        </p:nvSpPr>
        <p:spPr bwMode="auto">
          <a:xfrm>
            <a:off x="762000" y="1524000"/>
            <a:ext cx="5029200" cy="2819400"/>
          </a:xfrm>
          <a:prstGeom prst="rect">
            <a:avLst/>
          </a:prstGeom>
          <a:noFill/>
          <a:ln w="9525">
            <a:noFill/>
            <a:miter lim="800000"/>
            <a:headEnd/>
            <a:tailEnd/>
          </a:ln>
        </p:spPr>
        <p:txBody>
          <a:bodyPr/>
          <a:lstStyle/>
          <a:p>
            <a:pPr marL="342900" indent="-342900" algn="just" eaLnBrk="1" hangingPunct="1">
              <a:spcBef>
                <a:spcPts val="0"/>
              </a:spcBef>
              <a:defRPr/>
            </a:pPr>
            <a:r>
              <a:rPr lang="id-ID" sz="2800" dirty="0">
                <a:solidFill>
                  <a:schemeClr val="bg1"/>
                </a:solidFill>
                <a:latin typeface="+mn-lt"/>
              </a:rPr>
              <a:t>	</a:t>
            </a:r>
            <a:r>
              <a:rPr lang="id-ID" sz="2800" dirty="0">
                <a:solidFill>
                  <a:schemeClr val="bg1"/>
                </a:solidFill>
                <a:latin typeface="Candara" pitchFamily="34" charset="0"/>
              </a:rPr>
              <a:t>T</a:t>
            </a:r>
            <a:r>
              <a:rPr lang="en-US" sz="2800" dirty="0" err="1">
                <a:solidFill>
                  <a:schemeClr val="bg1"/>
                </a:solidFill>
                <a:latin typeface="Candara" pitchFamily="34" charset="0"/>
              </a:rPr>
              <a:t>ipe</a:t>
            </a:r>
            <a:r>
              <a:rPr lang="en-US" sz="2800" dirty="0">
                <a:solidFill>
                  <a:schemeClr val="bg1"/>
                </a:solidFill>
                <a:latin typeface="Candara" pitchFamily="34" charset="0"/>
              </a:rPr>
              <a:t> </a:t>
            </a:r>
            <a:r>
              <a:rPr lang="en-US" sz="2800" dirty="0" err="1">
                <a:solidFill>
                  <a:schemeClr val="bg1"/>
                </a:solidFill>
                <a:latin typeface="Candara" pitchFamily="34" charset="0"/>
              </a:rPr>
              <a:t>belajar</a:t>
            </a:r>
            <a:r>
              <a:rPr lang="en-US" sz="2800" dirty="0">
                <a:solidFill>
                  <a:schemeClr val="bg1"/>
                </a:solidFill>
                <a:latin typeface="Candara" pitchFamily="34" charset="0"/>
              </a:rPr>
              <a:t> yang </a:t>
            </a:r>
            <a:r>
              <a:rPr lang="en-US" sz="2800" dirty="0" err="1">
                <a:solidFill>
                  <a:schemeClr val="bg1"/>
                </a:solidFill>
                <a:latin typeface="Candara" pitchFamily="34" charset="0"/>
              </a:rPr>
              <a:t>banyak</a:t>
            </a:r>
            <a:r>
              <a:rPr lang="en-US" sz="2800" dirty="0">
                <a:solidFill>
                  <a:schemeClr val="bg1"/>
                </a:solidFill>
                <a:latin typeface="Candara" pitchFamily="34" charset="0"/>
              </a:rPr>
              <a:t> </a:t>
            </a:r>
            <a:r>
              <a:rPr lang="en-US" sz="2800" dirty="0" err="1">
                <a:solidFill>
                  <a:schemeClr val="bg1"/>
                </a:solidFill>
                <a:latin typeface="Candara" pitchFamily="34" charset="0"/>
              </a:rPr>
              <a:t>menggunakan</a:t>
            </a:r>
            <a:r>
              <a:rPr lang="en-US" sz="2800" dirty="0">
                <a:solidFill>
                  <a:schemeClr val="bg1"/>
                </a:solidFill>
                <a:latin typeface="Candara" pitchFamily="34" charset="0"/>
              </a:rPr>
              <a:t> </a:t>
            </a:r>
            <a:r>
              <a:rPr lang="en-US" sz="2800" dirty="0" err="1">
                <a:solidFill>
                  <a:schemeClr val="bg1"/>
                </a:solidFill>
                <a:latin typeface="Candara" pitchFamily="34" charset="0"/>
              </a:rPr>
              <a:t>telinga</a:t>
            </a:r>
            <a:r>
              <a:rPr lang="en-US" sz="2800" dirty="0">
                <a:solidFill>
                  <a:schemeClr val="bg1"/>
                </a:solidFill>
                <a:latin typeface="Candara" pitchFamily="34" charset="0"/>
              </a:rPr>
              <a:t> </a:t>
            </a:r>
            <a:r>
              <a:rPr lang="en-US" sz="2800" dirty="0" err="1">
                <a:solidFill>
                  <a:schemeClr val="bg1"/>
                </a:solidFill>
                <a:latin typeface="Candara" pitchFamily="34" charset="0"/>
              </a:rPr>
              <a:t>sebagai</a:t>
            </a:r>
            <a:r>
              <a:rPr lang="en-US" sz="2800" dirty="0">
                <a:solidFill>
                  <a:schemeClr val="bg1"/>
                </a:solidFill>
                <a:latin typeface="Candara" pitchFamily="34" charset="0"/>
              </a:rPr>
              <a:t> </a:t>
            </a:r>
            <a:r>
              <a:rPr lang="en-US" sz="2800" dirty="0" err="1">
                <a:solidFill>
                  <a:schemeClr val="bg1"/>
                </a:solidFill>
                <a:latin typeface="Candara" pitchFamily="34" charset="0"/>
              </a:rPr>
              <a:t>alat</a:t>
            </a:r>
            <a:r>
              <a:rPr lang="en-US" sz="2800" dirty="0">
                <a:solidFill>
                  <a:schemeClr val="bg1"/>
                </a:solidFill>
                <a:latin typeface="Candara" pitchFamily="34" charset="0"/>
              </a:rPr>
              <a:t> </a:t>
            </a:r>
            <a:r>
              <a:rPr lang="en-US" sz="2800" dirty="0" err="1">
                <a:solidFill>
                  <a:schemeClr val="bg1"/>
                </a:solidFill>
                <a:latin typeface="Candara" pitchFamily="34" charset="0"/>
              </a:rPr>
              <a:t>untuk</a:t>
            </a:r>
            <a:r>
              <a:rPr lang="en-US" sz="2800" dirty="0">
                <a:solidFill>
                  <a:schemeClr val="bg1"/>
                </a:solidFill>
                <a:latin typeface="Candara" pitchFamily="34" charset="0"/>
              </a:rPr>
              <a:t> </a:t>
            </a:r>
            <a:r>
              <a:rPr lang="en-US" sz="2800" dirty="0" err="1">
                <a:solidFill>
                  <a:schemeClr val="bg1"/>
                </a:solidFill>
                <a:latin typeface="Candara" pitchFamily="34" charset="0"/>
              </a:rPr>
              <a:t>menyerap</a:t>
            </a:r>
            <a:r>
              <a:rPr lang="en-US" sz="2800" dirty="0">
                <a:solidFill>
                  <a:schemeClr val="bg1"/>
                </a:solidFill>
                <a:latin typeface="Candara" pitchFamily="34" charset="0"/>
              </a:rPr>
              <a:t> </a:t>
            </a:r>
            <a:r>
              <a:rPr lang="en-US" sz="2800" dirty="0" err="1">
                <a:solidFill>
                  <a:schemeClr val="bg1"/>
                </a:solidFill>
                <a:latin typeface="Candara" pitchFamily="34" charset="0"/>
              </a:rPr>
              <a:t>infor</a:t>
            </a:r>
            <a:r>
              <a:rPr lang="id-ID" sz="2800" dirty="0">
                <a:solidFill>
                  <a:schemeClr val="bg1"/>
                </a:solidFill>
                <a:latin typeface="Candara" pitchFamily="34" charset="0"/>
              </a:rPr>
              <a:t> </a:t>
            </a:r>
            <a:r>
              <a:rPr lang="en-US" sz="2800" dirty="0" err="1">
                <a:solidFill>
                  <a:schemeClr val="bg1"/>
                </a:solidFill>
                <a:latin typeface="Candara" pitchFamily="34" charset="0"/>
              </a:rPr>
              <a:t>masi</a:t>
            </a:r>
            <a:r>
              <a:rPr lang="en-US" sz="2800" dirty="0">
                <a:solidFill>
                  <a:schemeClr val="bg1"/>
                </a:solidFill>
                <a:latin typeface="Candara" pitchFamily="34" charset="0"/>
              </a:rPr>
              <a:t> yang </a:t>
            </a:r>
            <a:r>
              <a:rPr lang="en-US" sz="2800" dirty="0" err="1">
                <a:solidFill>
                  <a:schemeClr val="bg1"/>
                </a:solidFill>
                <a:latin typeface="Candara" pitchFamily="34" charset="0"/>
              </a:rPr>
              <a:t>masuk</a:t>
            </a:r>
            <a:r>
              <a:rPr lang="id-ID" sz="2800" dirty="0">
                <a:solidFill>
                  <a:schemeClr val="bg1"/>
                </a:solidFill>
                <a:latin typeface="Candara" pitchFamily="34" charset="0"/>
              </a:rPr>
              <a:t>.</a:t>
            </a:r>
            <a:r>
              <a:rPr lang="en-US" sz="2800" dirty="0">
                <a:solidFill>
                  <a:schemeClr val="bg1"/>
                </a:solidFill>
                <a:latin typeface="Candara" pitchFamily="34" charset="0"/>
              </a:rPr>
              <a:t> </a:t>
            </a:r>
            <a:endParaRPr lang="id-ID" sz="2800" dirty="0">
              <a:solidFill>
                <a:schemeClr val="bg1"/>
              </a:solidFill>
              <a:latin typeface="Candara" pitchFamily="34" charset="0"/>
            </a:endParaRPr>
          </a:p>
          <a:p>
            <a:pPr marL="342900" indent="-342900" algn="just" eaLnBrk="1" hangingPunct="1">
              <a:spcBef>
                <a:spcPts val="0"/>
              </a:spcBef>
              <a:defRPr/>
            </a:pPr>
            <a:r>
              <a:rPr lang="id-ID" sz="2800" dirty="0">
                <a:solidFill>
                  <a:schemeClr val="bg1"/>
                </a:solidFill>
                <a:latin typeface="Candara" pitchFamily="34" charset="0"/>
              </a:rPr>
              <a:t>	(</a:t>
            </a:r>
            <a:r>
              <a:rPr lang="en-US" sz="2800" i="1" dirty="0" err="1">
                <a:solidFill>
                  <a:schemeClr val="bg1"/>
                </a:solidFill>
                <a:latin typeface="+mn-lt"/>
              </a:rPr>
              <a:t>belajar</a:t>
            </a:r>
            <a:r>
              <a:rPr lang="en-US" sz="2800" i="1" dirty="0">
                <a:solidFill>
                  <a:schemeClr val="bg1"/>
                </a:solidFill>
                <a:latin typeface="+mn-lt"/>
              </a:rPr>
              <a:t> </a:t>
            </a:r>
            <a:r>
              <a:rPr lang="en-US" sz="2800" i="1" dirty="0" err="1">
                <a:solidFill>
                  <a:schemeClr val="bg1"/>
                </a:solidFill>
                <a:latin typeface="+mn-lt"/>
              </a:rPr>
              <a:t>dengan</a:t>
            </a:r>
            <a:r>
              <a:rPr lang="en-US" sz="2800" i="1" dirty="0">
                <a:solidFill>
                  <a:schemeClr val="bg1"/>
                </a:solidFill>
                <a:latin typeface="+mn-lt"/>
              </a:rPr>
              <a:t> </a:t>
            </a:r>
            <a:r>
              <a:rPr lang="en-US" sz="2800" i="1" dirty="0" err="1">
                <a:solidFill>
                  <a:schemeClr val="bg1"/>
                </a:solidFill>
                <a:latin typeface="+mn-lt"/>
              </a:rPr>
              <a:t>cara</a:t>
            </a:r>
            <a:r>
              <a:rPr lang="en-US" sz="2800" i="1" dirty="0">
                <a:solidFill>
                  <a:schemeClr val="bg1"/>
                </a:solidFill>
                <a:latin typeface="+mn-lt"/>
              </a:rPr>
              <a:t> men</a:t>
            </a:r>
            <a:r>
              <a:rPr lang="id-ID" sz="2800" i="1" dirty="0">
                <a:solidFill>
                  <a:schemeClr val="bg1"/>
                </a:solidFill>
                <a:latin typeface="+mn-lt"/>
              </a:rPr>
              <a:t> </a:t>
            </a:r>
            <a:r>
              <a:rPr lang="en-US" sz="2800" i="1" dirty="0" err="1">
                <a:solidFill>
                  <a:schemeClr val="bg1"/>
                </a:solidFill>
                <a:latin typeface="+mn-lt"/>
              </a:rPr>
              <a:t>dengar</a:t>
            </a:r>
            <a:r>
              <a:rPr lang="id-ID" sz="2800" i="1" dirty="0">
                <a:solidFill>
                  <a:schemeClr val="bg1"/>
                </a:solidFill>
                <a:latin typeface="+mn-lt"/>
              </a:rPr>
              <a:t>)</a:t>
            </a:r>
            <a:endParaRPr lang="en-US" sz="2800" i="1" dirty="0">
              <a:solidFill>
                <a:schemeClr val="bg1"/>
              </a:solidFill>
              <a:latin typeface="+mn-lt"/>
            </a:endParaRPr>
          </a:p>
        </p:txBody>
      </p:sp>
      <p:sp>
        <p:nvSpPr>
          <p:cNvPr id="8" name="Rectangle 3"/>
          <p:cNvSpPr>
            <a:spLocks noChangeArrowheads="1"/>
          </p:cNvSpPr>
          <p:nvPr/>
        </p:nvSpPr>
        <p:spPr bwMode="auto">
          <a:xfrm>
            <a:off x="1143000" y="4635500"/>
            <a:ext cx="6248400" cy="1384300"/>
          </a:xfrm>
          <a:prstGeom prst="rect">
            <a:avLst/>
          </a:prstGeom>
          <a:noFill/>
          <a:ln w="9525">
            <a:noFill/>
            <a:miter lim="800000"/>
            <a:headEnd/>
            <a:tailEnd/>
          </a:ln>
        </p:spPr>
        <p:txBody>
          <a:bodyPr>
            <a:spAutoFit/>
          </a:bodyPr>
          <a:lstStyle/>
          <a:p>
            <a:pPr algn="just"/>
            <a:r>
              <a:rPr lang="en-US" sz="2800">
                <a:solidFill>
                  <a:schemeClr val="bg1"/>
                </a:solidFill>
                <a:latin typeface="Candara" pitchFamily="34" charset="0"/>
              </a:rPr>
              <a:t>Orang-orang auditorial lebih senang informasi </a:t>
            </a:r>
            <a:r>
              <a:rPr lang="id-ID" sz="2800">
                <a:solidFill>
                  <a:schemeClr val="bg1"/>
                </a:solidFill>
                <a:latin typeface="Candara" pitchFamily="34" charset="0"/>
              </a:rPr>
              <a:t> </a:t>
            </a:r>
            <a:r>
              <a:rPr lang="en-US" sz="2800">
                <a:solidFill>
                  <a:schemeClr val="bg1"/>
                </a:solidFill>
                <a:latin typeface="Candara" pitchFamily="34" charset="0"/>
              </a:rPr>
              <a:t>itu dia dengarkan dari orang lain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20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fade">
                                      <p:cBhvr>
                                        <p:cTn id="22" dur="2000"/>
                                        <p:tgtEl>
                                          <p:spTgt spid="5">
                                            <p:txEl>
                                              <p:pRg st="1" end="1"/>
                                            </p:txEl>
                                          </p:spTgt>
                                        </p:tgtEl>
                                      </p:cBhvr>
                                    </p:animEffect>
                                  </p:childTnLst>
                                </p:cTn>
                              </p:par>
                            </p:childTnLst>
                          </p:cTn>
                        </p:par>
                        <p:par>
                          <p:cTn id="23" fill="hold">
                            <p:stCondLst>
                              <p:cond delay="2000"/>
                            </p:stCondLst>
                            <p:childTnLst>
                              <p:par>
                                <p:cTn id="24" presetID="25" presetClass="entr" presetSubtype="0"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29" dur="1000" fill="hold"/>
                                        <p:tgtEl>
                                          <p:spTgt spid="6"/>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34" presetClass="entr" presetSubtype="0"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 from="(-#ppt_w/2)" to="(#ppt_x)" calcmode="lin" valueType="num">
                                      <p:cBhvr>
                                        <p:cTn id="38" dur="600" fill="hold">
                                          <p:stCondLst>
                                            <p:cond delay="0"/>
                                          </p:stCondLst>
                                        </p:cTn>
                                        <p:tgtEl>
                                          <p:spTgt spid="8"/>
                                        </p:tgtEl>
                                        <p:attrNameLst>
                                          <p:attrName>ppt_x</p:attrName>
                                        </p:attrNameLst>
                                      </p:cBhvr>
                                    </p:anim>
                                    <p:anim from="0" to="-1.0" calcmode="lin" valueType="num">
                                      <p:cBhvr>
                                        <p:cTn id="39" dur="200" decel="50000" autoRev="1" fill="hold">
                                          <p:stCondLst>
                                            <p:cond delay="600"/>
                                          </p:stCondLst>
                                        </p:cTn>
                                        <p:tgtEl>
                                          <p:spTgt spid="8"/>
                                        </p:tgtEl>
                                        <p:attrNameLst>
                                          <p:attrName>xshear</p:attrName>
                                        </p:attrNameLst>
                                      </p:cBhvr>
                                    </p:anim>
                                    <p:animScale>
                                      <p:cBhvr>
                                        <p:cTn id="40" dur="200" decel="100000" autoRev="1" fill="hold">
                                          <p:stCondLst>
                                            <p:cond delay="600"/>
                                          </p:stCondLst>
                                        </p:cTn>
                                        <p:tgtEl>
                                          <p:spTgt spid="8"/>
                                        </p:tgtEl>
                                      </p:cBhvr>
                                      <p:from x="100000" y="100000"/>
                                      <p:to x="80000" y="100000"/>
                                    </p:animScale>
                                    <p:anim by="(#ppt_h/3+#ppt_w*0.1)" calcmode="lin" valueType="num">
                                      <p:cBhvr additive="sum">
                                        <p:cTn id="41" dur="200" decel="100000" autoRev="1" fill="hold">
                                          <p:stCondLst>
                                            <p:cond delay="600"/>
                                          </p:stCondLst>
                                        </p:cTn>
                                        <p:tgtEl>
                                          <p:spTgt spid="8"/>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sz="3200" b="1" smtClean="0">
                <a:solidFill>
                  <a:srgbClr val="FFFF00"/>
                </a:solidFill>
                <a:latin typeface="Candara" pitchFamily="34" charset="0"/>
              </a:rPr>
              <a:t>CIRI-CIRI </a:t>
            </a:r>
            <a:r>
              <a:rPr lang="id-ID" sz="3200" b="1" smtClean="0">
                <a:solidFill>
                  <a:srgbClr val="FFFF00"/>
                </a:solidFill>
                <a:latin typeface="Candara" pitchFamily="34" charset="0"/>
              </a:rPr>
              <a:t/>
            </a:r>
            <a:br>
              <a:rPr lang="id-ID" sz="3200" b="1" smtClean="0">
                <a:solidFill>
                  <a:srgbClr val="FFFF00"/>
                </a:solidFill>
                <a:latin typeface="Candara" pitchFamily="34" charset="0"/>
              </a:rPr>
            </a:br>
            <a:r>
              <a:rPr lang="id-ID" sz="3200" b="1" smtClean="0">
                <a:solidFill>
                  <a:srgbClr val="FFFF00"/>
                </a:solidFill>
                <a:latin typeface="Candara" pitchFamily="34" charset="0"/>
              </a:rPr>
              <a:t> OR</a:t>
            </a:r>
            <a:r>
              <a:rPr lang="en-US" sz="3200" b="1" smtClean="0">
                <a:solidFill>
                  <a:srgbClr val="FFFF00"/>
                </a:solidFill>
                <a:latin typeface="Candara" pitchFamily="34" charset="0"/>
              </a:rPr>
              <a:t>ANG AUDITORIAL </a:t>
            </a:r>
          </a:p>
        </p:txBody>
      </p:sp>
      <p:sp>
        <p:nvSpPr>
          <p:cNvPr id="8195" name="Rectangle 3"/>
          <p:cNvSpPr>
            <a:spLocks noGrp="1" noChangeArrowheads="1"/>
          </p:cNvSpPr>
          <p:nvPr>
            <p:ph type="body" idx="1"/>
          </p:nvPr>
        </p:nvSpPr>
        <p:spPr>
          <a:xfrm>
            <a:off x="457200" y="1600200"/>
            <a:ext cx="8229600" cy="4648200"/>
          </a:xfrm>
        </p:spPr>
        <p:txBody>
          <a:bodyPr/>
          <a:lstStyle/>
          <a:p>
            <a:pPr eaLnBrk="1" hangingPunct="1">
              <a:lnSpc>
                <a:spcPct val="150000"/>
              </a:lnSpc>
              <a:spcBef>
                <a:spcPct val="0"/>
              </a:spcBef>
            </a:pPr>
            <a:r>
              <a:rPr lang="en-US" sz="2800" smtClean="0">
                <a:solidFill>
                  <a:schemeClr val="bg1"/>
                </a:solidFill>
                <a:latin typeface="Candara" pitchFamily="34" charset="0"/>
              </a:rPr>
              <a:t>Suka bicara kepada diri sendiri waktu belajar</a:t>
            </a:r>
          </a:p>
          <a:p>
            <a:pPr eaLnBrk="1" hangingPunct="1">
              <a:lnSpc>
                <a:spcPct val="150000"/>
              </a:lnSpc>
              <a:spcBef>
                <a:spcPct val="0"/>
              </a:spcBef>
            </a:pPr>
            <a:r>
              <a:rPr lang="en-US" sz="2800" smtClean="0">
                <a:solidFill>
                  <a:schemeClr val="bg1"/>
                </a:solidFill>
                <a:latin typeface="Candara" pitchFamily="34" charset="0"/>
              </a:rPr>
              <a:t>Mudah terganggu oleh keributan waktu belajar</a:t>
            </a:r>
          </a:p>
          <a:p>
            <a:pPr eaLnBrk="1" hangingPunct="1">
              <a:lnSpc>
                <a:spcPct val="150000"/>
              </a:lnSpc>
              <a:spcBef>
                <a:spcPct val="0"/>
              </a:spcBef>
            </a:pPr>
            <a:r>
              <a:rPr lang="en-US" sz="2800" smtClean="0">
                <a:solidFill>
                  <a:schemeClr val="bg1"/>
                </a:solidFill>
                <a:latin typeface="Candara" pitchFamily="34" charset="0"/>
              </a:rPr>
              <a:t>Mempunyai kesulitan menulis yang banyak, tetapi hebat dalam bercerita</a:t>
            </a:r>
          </a:p>
          <a:p>
            <a:pPr eaLnBrk="1" hangingPunct="1">
              <a:lnSpc>
                <a:spcPct val="150000"/>
              </a:lnSpc>
              <a:spcBef>
                <a:spcPct val="0"/>
              </a:spcBef>
            </a:pPr>
            <a:r>
              <a:rPr lang="en-US" sz="2800" smtClean="0">
                <a:solidFill>
                  <a:schemeClr val="bg1"/>
                </a:solidFill>
                <a:latin typeface="Candara" pitchFamily="34" charset="0"/>
              </a:rPr>
              <a:t>Dapat mengingat dengan baik apa yang dipelajari dari diskusi daripada yang dilihat</a:t>
            </a:r>
          </a:p>
          <a:p>
            <a:pPr eaLnBrk="1" hangingPunct="1">
              <a:lnSpc>
                <a:spcPct val="150000"/>
              </a:lnSpc>
              <a:spcBef>
                <a:spcPct val="0"/>
              </a:spcBef>
            </a:pPr>
            <a:r>
              <a:rPr lang="en-US" sz="2800" smtClean="0">
                <a:solidFill>
                  <a:schemeClr val="bg1"/>
                </a:solidFill>
                <a:latin typeface="Candara" pitchFamily="34" charset="0"/>
              </a:rPr>
              <a:t>Suka menjelaskan dengan panjang lebar</a:t>
            </a:r>
          </a:p>
        </p:txBody>
      </p:sp>
      <p:pic>
        <p:nvPicPr>
          <p:cNvPr id="9220" name="Picture 5" descr="SCHL061"/>
          <p:cNvPicPr>
            <a:picLocks noChangeAspect="1" noChangeArrowheads="1"/>
          </p:cNvPicPr>
          <p:nvPr/>
        </p:nvPicPr>
        <p:blipFill>
          <a:blip r:embed="rId3"/>
          <a:srcRect/>
          <a:stretch>
            <a:fillRect/>
          </a:stretch>
        </p:blipFill>
        <p:spPr bwMode="auto">
          <a:xfrm>
            <a:off x="7010400" y="5181600"/>
            <a:ext cx="1752600" cy="1295400"/>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1000" fill="hold"/>
                                        <p:tgtEl>
                                          <p:spTgt spid="8194"/>
                                        </p:tgtEl>
                                        <p:attrNameLst>
                                          <p:attrName>ppt_x</p:attrName>
                                        </p:attrNameLst>
                                      </p:cBhvr>
                                      <p:tavLst>
                                        <p:tav tm="0">
                                          <p:val>
                                            <p:strVal val="#ppt_x-.2"/>
                                          </p:val>
                                        </p:tav>
                                        <p:tav tm="100000">
                                          <p:val>
                                            <p:strVal val="#ppt_x"/>
                                          </p:val>
                                        </p:tav>
                                      </p:tavLst>
                                    </p:anim>
                                    <p:anim calcmode="lin" valueType="num">
                                      <p:cBhvr>
                                        <p:cTn id="8" dur="1000" fill="hold"/>
                                        <p:tgtEl>
                                          <p:spTgt spid="8194"/>
                                        </p:tgtEl>
                                        <p:attrNameLst>
                                          <p:attrName>ppt_y</p:attrName>
                                        </p:attrNameLst>
                                      </p:cBhvr>
                                      <p:tavLst>
                                        <p:tav tm="0">
                                          <p:val>
                                            <p:strVal val="#ppt_y"/>
                                          </p:val>
                                        </p:tav>
                                        <p:tav tm="100000">
                                          <p:val>
                                            <p:strVal val="#ppt_y"/>
                                          </p:val>
                                        </p:tav>
                                      </p:tavLst>
                                    </p:anim>
                                    <p:animEffect transition="in" filter="wipe(right)" prLst="gradientSize: 0.1">
                                      <p:cBhvr>
                                        <p:cTn id="9" dur="1000"/>
                                        <p:tgtEl>
                                          <p:spTgt spid="8194"/>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Effect transition="in" filter="fade">
                                      <p:cBhvr>
                                        <p:cTn id="14" dur="500"/>
                                        <p:tgtEl>
                                          <p:spTgt spid="8195">
                                            <p:txEl>
                                              <p:pRg st="0" end="0"/>
                                            </p:txEl>
                                          </p:spTgt>
                                        </p:tgtEl>
                                      </p:cBhvr>
                                    </p:animEffect>
                                    <p:anim calcmode="lin" valueType="num">
                                      <p:cBhvr>
                                        <p:cTn id="15" dur="5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8195">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8195">
                                            <p:txEl>
                                              <p:pRg st="1" end="1"/>
                                            </p:txEl>
                                          </p:spTgt>
                                        </p:tgtEl>
                                        <p:attrNameLst>
                                          <p:attrName>style.visibility</p:attrName>
                                        </p:attrNameLst>
                                      </p:cBhvr>
                                      <p:to>
                                        <p:strVal val="visible"/>
                                      </p:to>
                                    </p:set>
                                    <p:animEffect transition="in" filter="fade">
                                      <p:cBhvr>
                                        <p:cTn id="21" dur="500"/>
                                        <p:tgtEl>
                                          <p:spTgt spid="8195">
                                            <p:txEl>
                                              <p:pRg st="1" end="1"/>
                                            </p:txEl>
                                          </p:spTgt>
                                        </p:tgtEl>
                                      </p:cBhvr>
                                    </p:animEffect>
                                    <p:anim calcmode="lin" valueType="num">
                                      <p:cBhvr>
                                        <p:cTn id="22"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8195">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8195">
                                            <p:txEl>
                                              <p:pRg st="2" end="2"/>
                                            </p:txEl>
                                          </p:spTgt>
                                        </p:tgtEl>
                                        <p:attrNameLst>
                                          <p:attrName>style.visibility</p:attrName>
                                        </p:attrNameLst>
                                      </p:cBhvr>
                                      <p:to>
                                        <p:strVal val="visible"/>
                                      </p:to>
                                    </p:set>
                                    <p:animEffect transition="in" filter="fade">
                                      <p:cBhvr>
                                        <p:cTn id="28" dur="500"/>
                                        <p:tgtEl>
                                          <p:spTgt spid="8195">
                                            <p:txEl>
                                              <p:pRg st="2" end="2"/>
                                            </p:txEl>
                                          </p:spTgt>
                                        </p:tgtEl>
                                      </p:cBhvr>
                                    </p:animEffect>
                                    <p:anim calcmode="lin" valueType="num">
                                      <p:cBhvr>
                                        <p:cTn id="29" dur="5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8195">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8195">
                                            <p:txEl>
                                              <p:pRg st="3" end="3"/>
                                            </p:txEl>
                                          </p:spTgt>
                                        </p:tgtEl>
                                        <p:attrNameLst>
                                          <p:attrName>style.visibility</p:attrName>
                                        </p:attrNameLst>
                                      </p:cBhvr>
                                      <p:to>
                                        <p:strVal val="visible"/>
                                      </p:to>
                                    </p:set>
                                    <p:animEffect transition="in" filter="fade">
                                      <p:cBhvr>
                                        <p:cTn id="35" dur="500"/>
                                        <p:tgtEl>
                                          <p:spTgt spid="8195">
                                            <p:txEl>
                                              <p:pRg st="3" end="3"/>
                                            </p:txEl>
                                          </p:spTgt>
                                        </p:tgtEl>
                                      </p:cBhvr>
                                    </p:animEffect>
                                    <p:anim calcmode="lin" valueType="num">
                                      <p:cBhvr>
                                        <p:cTn id="36" dur="5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8195">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8195">
                                            <p:txEl>
                                              <p:pRg st="4" end="4"/>
                                            </p:txEl>
                                          </p:spTgt>
                                        </p:tgtEl>
                                        <p:attrNameLst>
                                          <p:attrName>style.visibility</p:attrName>
                                        </p:attrNameLst>
                                      </p:cBhvr>
                                      <p:to>
                                        <p:strVal val="visible"/>
                                      </p:to>
                                    </p:set>
                                    <p:animEffect transition="in" filter="fade">
                                      <p:cBhvr>
                                        <p:cTn id="42" dur="500"/>
                                        <p:tgtEl>
                                          <p:spTgt spid="8195">
                                            <p:txEl>
                                              <p:pRg st="4" end="4"/>
                                            </p:txEl>
                                          </p:spTgt>
                                        </p:tgtEl>
                                      </p:cBhvr>
                                    </p:animEffect>
                                    <p:anim calcmode="lin" valueType="num">
                                      <p:cBhvr>
                                        <p:cTn id="43" dur="500" fill="hold"/>
                                        <p:tgtEl>
                                          <p:spTgt spid="8195">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8195">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id-ID" sz="3200" b="1" dirty="0" smtClean="0">
                <a:solidFill>
                  <a:srgbClr val="FFFF00"/>
                </a:solidFill>
                <a:latin typeface="Candara" pitchFamily="34" charset="0"/>
              </a:rPr>
              <a:t>STRATEGI</a:t>
            </a:r>
            <a:r>
              <a:rPr lang="en-US" sz="3200" b="1" dirty="0" smtClean="0">
                <a:solidFill>
                  <a:srgbClr val="FFFF00"/>
                </a:solidFill>
                <a:latin typeface="Candara" pitchFamily="34" charset="0"/>
              </a:rPr>
              <a:t> </a:t>
            </a:r>
            <a:r>
              <a:rPr lang="en-US" sz="3200" b="1" dirty="0" smtClean="0">
                <a:solidFill>
                  <a:srgbClr val="FFFF00"/>
                </a:solidFill>
                <a:latin typeface="Candara" pitchFamily="34" charset="0"/>
              </a:rPr>
              <a:t>BELAJAR TIPE </a:t>
            </a:r>
            <a:r>
              <a:rPr lang="en-US" sz="3200" b="1" dirty="0" smtClean="0">
                <a:solidFill>
                  <a:srgbClr val="FFFF00"/>
                </a:solidFill>
                <a:latin typeface="Candara" pitchFamily="34" charset="0"/>
              </a:rPr>
              <a:t>AUDITOR</a:t>
            </a:r>
            <a:r>
              <a:rPr lang="id-ID" sz="3200" b="1" dirty="0" smtClean="0">
                <a:solidFill>
                  <a:srgbClr val="FFFF00"/>
                </a:solidFill>
                <a:latin typeface="Candara" pitchFamily="34" charset="0"/>
              </a:rPr>
              <a:t>Y</a:t>
            </a:r>
            <a:endParaRPr lang="en-US" sz="3200" b="1" dirty="0" smtClean="0">
              <a:solidFill>
                <a:srgbClr val="FFFF00"/>
              </a:solidFill>
              <a:latin typeface="Candara" pitchFamily="34" charset="0"/>
            </a:endParaRPr>
          </a:p>
        </p:txBody>
      </p:sp>
      <p:sp>
        <p:nvSpPr>
          <p:cNvPr id="31747" name="Rectangle 3"/>
          <p:cNvSpPr>
            <a:spLocks noGrp="1" noChangeArrowheads="1"/>
          </p:cNvSpPr>
          <p:nvPr>
            <p:ph type="body" idx="1"/>
          </p:nvPr>
        </p:nvSpPr>
        <p:spPr>
          <a:xfrm>
            <a:off x="838200" y="1447800"/>
            <a:ext cx="7772400" cy="3276600"/>
          </a:xfrm>
        </p:spPr>
        <p:txBody>
          <a:bodyPr/>
          <a:lstStyle/>
          <a:p>
            <a:pPr eaLnBrk="1" hangingPunct="1">
              <a:lnSpc>
                <a:spcPct val="150000"/>
              </a:lnSpc>
            </a:pPr>
            <a:r>
              <a:rPr lang="en-US" sz="2800" smtClean="0">
                <a:solidFill>
                  <a:schemeClr val="bg1"/>
                </a:solidFill>
                <a:latin typeface="Candara" pitchFamily="34" charset="0"/>
              </a:rPr>
              <a:t>Membaca dengan suara</a:t>
            </a:r>
            <a:r>
              <a:rPr lang="id-ID" sz="2800" smtClean="0">
                <a:solidFill>
                  <a:schemeClr val="bg1"/>
                </a:solidFill>
                <a:latin typeface="Candara" pitchFamily="34" charset="0"/>
              </a:rPr>
              <a:t> / </a:t>
            </a:r>
            <a:r>
              <a:rPr lang="en-US" sz="2800" smtClean="0">
                <a:solidFill>
                  <a:schemeClr val="bg1"/>
                </a:solidFill>
                <a:latin typeface="Candara" pitchFamily="34" charset="0"/>
              </a:rPr>
              <a:t>bercerita</a:t>
            </a:r>
          </a:p>
          <a:p>
            <a:pPr eaLnBrk="1" hangingPunct="1">
              <a:lnSpc>
                <a:spcPct val="150000"/>
              </a:lnSpc>
            </a:pPr>
            <a:r>
              <a:rPr lang="en-US" sz="2800" smtClean="0">
                <a:solidFill>
                  <a:schemeClr val="bg1"/>
                </a:solidFill>
                <a:latin typeface="Candara" pitchFamily="34" charset="0"/>
              </a:rPr>
              <a:t>Menulis ulang yang dipelajari</a:t>
            </a:r>
            <a:r>
              <a:rPr lang="id-ID" sz="2800" smtClean="0">
                <a:solidFill>
                  <a:schemeClr val="bg1"/>
                </a:solidFill>
                <a:latin typeface="Candara" pitchFamily="34" charset="0"/>
              </a:rPr>
              <a:t> / di</a:t>
            </a:r>
            <a:r>
              <a:rPr lang="en-US" sz="2800" smtClean="0">
                <a:solidFill>
                  <a:schemeClr val="bg1"/>
                </a:solidFill>
                <a:latin typeface="Candara" pitchFamily="34" charset="0"/>
              </a:rPr>
              <a:t>ringkasan</a:t>
            </a:r>
          </a:p>
          <a:p>
            <a:pPr eaLnBrk="1" hangingPunct="1">
              <a:lnSpc>
                <a:spcPct val="150000"/>
              </a:lnSpc>
            </a:pPr>
            <a:r>
              <a:rPr lang="en-US" sz="2800" smtClean="0">
                <a:solidFill>
                  <a:schemeClr val="bg1"/>
                </a:solidFill>
                <a:latin typeface="Candara" pitchFamily="34" charset="0"/>
              </a:rPr>
              <a:t>Diskusi, berdebat, wawancara</a:t>
            </a:r>
          </a:p>
          <a:p>
            <a:pPr eaLnBrk="1" hangingPunct="1">
              <a:lnSpc>
                <a:spcPct val="150000"/>
              </a:lnSpc>
            </a:pPr>
            <a:r>
              <a:rPr lang="en-US" sz="2800" smtClean="0">
                <a:solidFill>
                  <a:schemeClr val="bg1"/>
                </a:solidFill>
                <a:latin typeface="Candara" pitchFamily="34" charset="0"/>
              </a:rPr>
              <a:t>Mendengar melalui kaset, seminar, lokakarya</a:t>
            </a:r>
          </a:p>
          <a:p>
            <a:pPr eaLnBrk="1" hangingPunct="1">
              <a:lnSpc>
                <a:spcPct val="150000"/>
              </a:lnSpc>
            </a:pPr>
            <a:endParaRPr lang="en-US" sz="2800" smtClean="0">
              <a:solidFill>
                <a:schemeClr val="bg1"/>
              </a:solidFill>
              <a:latin typeface="Candara" pitchFamily="34" charset="0"/>
            </a:endParaRPr>
          </a:p>
        </p:txBody>
      </p:sp>
      <p:pic>
        <p:nvPicPr>
          <p:cNvPr id="10244" name="Picture 6" descr="SCHL044"/>
          <p:cNvPicPr>
            <a:picLocks noChangeAspect="1" noChangeArrowheads="1"/>
          </p:cNvPicPr>
          <p:nvPr/>
        </p:nvPicPr>
        <p:blipFill>
          <a:blip r:embed="rId3"/>
          <a:srcRect/>
          <a:stretch>
            <a:fillRect/>
          </a:stretch>
        </p:blipFill>
        <p:spPr bwMode="auto">
          <a:xfrm>
            <a:off x="457200" y="4233863"/>
            <a:ext cx="2514600" cy="2243137"/>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withEffect">
                                  <p:stCondLst>
                                    <p:cond delay="0"/>
                                  </p:stCondLst>
                                  <p:childTnLst>
                                    <p:set>
                                      <p:cBhvr>
                                        <p:cTn id="6" dur="1" fill="hold">
                                          <p:stCondLst>
                                            <p:cond delay="0"/>
                                          </p:stCondLst>
                                        </p:cTn>
                                        <p:tgtEl>
                                          <p:spTgt spid="31746"/>
                                        </p:tgtEl>
                                        <p:attrNameLst>
                                          <p:attrName>style.visibility</p:attrName>
                                        </p:attrNameLst>
                                      </p:cBhvr>
                                      <p:to>
                                        <p:strVal val="visible"/>
                                      </p:to>
                                    </p:set>
                                    <p:anim calcmode="lin" valueType="num">
                                      <p:cBhvr>
                                        <p:cTn id="7" dur="500" fill="hold"/>
                                        <p:tgtEl>
                                          <p:spTgt spid="31746"/>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31746"/>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31746"/>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31746"/>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6" presetClass="emph" presetSubtype="0" autoRev="1" fill="hold" grpId="1" nodeType="clickEffect">
                                  <p:stCondLst>
                                    <p:cond delay="0"/>
                                  </p:stCondLst>
                                  <p:childTnLst>
                                    <p:animScale>
                                      <p:cBhvr>
                                        <p:cTn id="14" dur="449" fill="hold">
                                          <p:stCondLst>
                                            <p:cond delay="0"/>
                                          </p:stCondLst>
                                        </p:cTn>
                                        <p:tgtEl>
                                          <p:spTgt spid="31746"/>
                                        </p:tgtEl>
                                      </p:cBhvr>
                                      <p:to x="150000" y="150000"/>
                                    </p:animScale>
                                  </p:childTnLst>
                                </p:cTn>
                              </p:par>
                              <p:par>
                                <p:cTn id="15" presetID="23" presetClass="entr" presetSubtype="16" fill="hold" grpId="0" nodeType="withEffect">
                                  <p:stCondLst>
                                    <p:cond delay="400"/>
                                  </p:stCondLst>
                                  <p:childTnLst>
                                    <p:set>
                                      <p:cBhvr>
                                        <p:cTn id="16" dur="1" fill="hold">
                                          <p:stCondLst>
                                            <p:cond delay="0"/>
                                          </p:stCondLst>
                                        </p:cTn>
                                        <p:tgtEl>
                                          <p:spTgt spid="31747">
                                            <p:txEl>
                                              <p:pRg st="0" end="0"/>
                                            </p:txEl>
                                          </p:spTgt>
                                        </p:tgtEl>
                                        <p:attrNameLst>
                                          <p:attrName>style.visibility</p:attrName>
                                        </p:attrNameLst>
                                      </p:cBhvr>
                                      <p:to>
                                        <p:strVal val="visible"/>
                                      </p:to>
                                    </p:set>
                                    <p:anim calcmode="lin" valueType="num">
                                      <p:cBhvr>
                                        <p:cTn id="17" dur="500" fill="hold"/>
                                        <p:tgtEl>
                                          <p:spTgt spid="31747">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31747">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grpId="0" nodeType="clickEffect">
                                  <p:stCondLst>
                                    <p:cond delay="0"/>
                                  </p:stCondLst>
                                  <p:childTnLst>
                                    <p:set>
                                      <p:cBhvr>
                                        <p:cTn id="22" dur="1" fill="hold">
                                          <p:stCondLst>
                                            <p:cond delay="0"/>
                                          </p:stCondLst>
                                        </p:cTn>
                                        <p:tgtEl>
                                          <p:spTgt spid="31747">
                                            <p:txEl>
                                              <p:pRg st="1" end="1"/>
                                            </p:txEl>
                                          </p:spTgt>
                                        </p:tgtEl>
                                        <p:attrNameLst>
                                          <p:attrName>style.visibility</p:attrName>
                                        </p:attrNameLst>
                                      </p:cBhvr>
                                      <p:to>
                                        <p:strVal val="visible"/>
                                      </p:to>
                                    </p:set>
                                    <p:anim calcmode="lin" valueType="num">
                                      <p:cBhvr>
                                        <p:cTn id="23" dur="500" fill="hold"/>
                                        <p:tgtEl>
                                          <p:spTgt spid="31747">
                                            <p:txEl>
                                              <p:pRg st="1" end="1"/>
                                            </p:txEl>
                                          </p:spTgt>
                                        </p:tgtEl>
                                        <p:attrNameLst>
                                          <p:attrName>ppt_w</p:attrName>
                                        </p:attrNameLst>
                                      </p:cBhvr>
                                      <p:tavLst>
                                        <p:tav tm="0">
                                          <p:val>
                                            <p:fltVal val="0"/>
                                          </p:val>
                                        </p:tav>
                                        <p:tav tm="100000">
                                          <p:val>
                                            <p:strVal val="#ppt_w"/>
                                          </p:val>
                                        </p:tav>
                                      </p:tavLst>
                                    </p:anim>
                                    <p:anim calcmode="lin" valueType="num">
                                      <p:cBhvr>
                                        <p:cTn id="24" dur="500" fill="hold"/>
                                        <p:tgtEl>
                                          <p:spTgt spid="31747">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23" presetClass="entr" presetSubtype="16" fill="hold" grpId="0" nodeType="clickEffect">
                                  <p:stCondLst>
                                    <p:cond delay="0"/>
                                  </p:stCondLst>
                                  <p:childTnLst>
                                    <p:set>
                                      <p:cBhvr>
                                        <p:cTn id="28" dur="1" fill="hold">
                                          <p:stCondLst>
                                            <p:cond delay="0"/>
                                          </p:stCondLst>
                                        </p:cTn>
                                        <p:tgtEl>
                                          <p:spTgt spid="31747">
                                            <p:txEl>
                                              <p:pRg st="2" end="2"/>
                                            </p:txEl>
                                          </p:spTgt>
                                        </p:tgtEl>
                                        <p:attrNameLst>
                                          <p:attrName>style.visibility</p:attrName>
                                        </p:attrNameLst>
                                      </p:cBhvr>
                                      <p:to>
                                        <p:strVal val="visible"/>
                                      </p:to>
                                    </p:set>
                                    <p:anim calcmode="lin" valueType="num">
                                      <p:cBhvr>
                                        <p:cTn id="29" dur="500" fill="hold"/>
                                        <p:tgtEl>
                                          <p:spTgt spid="31747">
                                            <p:txEl>
                                              <p:pRg st="2" end="2"/>
                                            </p:txEl>
                                          </p:spTgt>
                                        </p:tgtEl>
                                        <p:attrNameLst>
                                          <p:attrName>ppt_w</p:attrName>
                                        </p:attrNameLst>
                                      </p:cBhvr>
                                      <p:tavLst>
                                        <p:tav tm="0">
                                          <p:val>
                                            <p:fltVal val="0"/>
                                          </p:val>
                                        </p:tav>
                                        <p:tav tm="100000">
                                          <p:val>
                                            <p:strVal val="#ppt_w"/>
                                          </p:val>
                                        </p:tav>
                                      </p:tavLst>
                                    </p:anim>
                                    <p:anim calcmode="lin" valueType="num">
                                      <p:cBhvr>
                                        <p:cTn id="30" dur="500" fill="hold"/>
                                        <p:tgtEl>
                                          <p:spTgt spid="31747">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23" presetClass="entr" presetSubtype="16" fill="hold" grpId="0" nodeType="clickEffect">
                                  <p:stCondLst>
                                    <p:cond delay="0"/>
                                  </p:stCondLst>
                                  <p:childTnLst>
                                    <p:set>
                                      <p:cBhvr>
                                        <p:cTn id="34" dur="1" fill="hold">
                                          <p:stCondLst>
                                            <p:cond delay="0"/>
                                          </p:stCondLst>
                                        </p:cTn>
                                        <p:tgtEl>
                                          <p:spTgt spid="31747">
                                            <p:txEl>
                                              <p:pRg st="3" end="3"/>
                                            </p:txEl>
                                          </p:spTgt>
                                        </p:tgtEl>
                                        <p:attrNameLst>
                                          <p:attrName>style.visibility</p:attrName>
                                        </p:attrNameLst>
                                      </p:cBhvr>
                                      <p:to>
                                        <p:strVal val="visible"/>
                                      </p:to>
                                    </p:set>
                                    <p:anim calcmode="lin" valueType="num">
                                      <p:cBhvr>
                                        <p:cTn id="35" dur="500" fill="hold"/>
                                        <p:tgtEl>
                                          <p:spTgt spid="31747">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1747">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37" fill="hold">
                      <p:stCondLst>
                        <p:cond delay="indefinite"/>
                      </p:stCondLst>
                      <p:childTnLst>
                        <p:par>
                          <p:cTn id="38" fill="hold">
                            <p:stCondLst>
                              <p:cond delay="0"/>
                            </p:stCondLst>
                            <p:childTnLst>
                              <p:par>
                                <p:cTn id="39" presetID="23" presetClass="exit" presetSubtype="32" fill="hold" grpId="2" nodeType="clickEffect">
                                  <p:stCondLst>
                                    <p:cond delay="0"/>
                                  </p:stCondLst>
                                  <p:childTnLst>
                                    <p:anim calcmode="lin" valueType="num">
                                      <p:cBhvr>
                                        <p:cTn id="40" dur="500" fill="hold"/>
                                        <p:tgtEl>
                                          <p:spTgt spid="31746"/>
                                        </p:tgtEl>
                                        <p:attrNameLst>
                                          <p:attrName>ppt_w</p:attrName>
                                        </p:attrNameLst>
                                      </p:cBhvr>
                                      <p:tavLst>
                                        <p:tav tm="0">
                                          <p:val>
                                            <p:strVal val="ppt_w"/>
                                          </p:val>
                                        </p:tav>
                                        <p:tav tm="100000">
                                          <p:val>
                                            <p:fltVal val="0"/>
                                          </p:val>
                                        </p:tav>
                                      </p:tavLst>
                                    </p:anim>
                                    <p:anim calcmode="lin" valueType="num">
                                      <p:cBhvr>
                                        <p:cTn id="41" dur="500" fill="hold"/>
                                        <p:tgtEl>
                                          <p:spTgt spid="31746"/>
                                        </p:tgtEl>
                                        <p:attrNameLst>
                                          <p:attrName>ppt_h</p:attrName>
                                        </p:attrNameLst>
                                      </p:cBhvr>
                                      <p:tavLst>
                                        <p:tav tm="0">
                                          <p:val>
                                            <p:strVal val="ppt_h"/>
                                          </p:val>
                                        </p:tav>
                                        <p:tav tm="100000">
                                          <p:val>
                                            <p:fltVal val="0"/>
                                          </p:val>
                                        </p:tav>
                                      </p:tavLst>
                                    </p:anim>
                                    <p:set>
                                      <p:cBhvr>
                                        <p:cTn id="42" dur="1" fill="hold">
                                          <p:stCondLst>
                                            <p:cond delay="499"/>
                                          </p:stCondLst>
                                        </p:cTn>
                                        <p:tgtEl>
                                          <p:spTgt spid="31746"/>
                                        </p:tgtEl>
                                        <p:attrNameLst>
                                          <p:attrName>style.visibility</p:attrName>
                                        </p:attrNameLst>
                                      </p:cBhvr>
                                      <p:to>
                                        <p:strVal val="hidden"/>
                                      </p:to>
                                    </p:set>
                                  </p:childTnLst>
                                </p:cTn>
                              </p:par>
                              <p:par>
                                <p:cTn id="43" presetID="23" presetClass="exit" presetSubtype="32" fill="hold" grpId="1" nodeType="withEffect">
                                  <p:stCondLst>
                                    <p:cond delay="0"/>
                                  </p:stCondLst>
                                  <p:childTnLst>
                                    <p:anim calcmode="lin" valueType="num">
                                      <p:cBhvr>
                                        <p:cTn id="44" dur="500" fill="hold"/>
                                        <p:tgtEl>
                                          <p:spTgt spid="31747">
                                            <p:txEl>
                                              <p:pRg st="0" end="0"/>
                                            </p:txEl>
                                          </p:spTgt>
                                        </p:tgtEl>
                                        <p:attrNameLst>
                                          <p:attrName>ppt_w</p:attrName>
                                        </p:attrNameLst>
                                      </p:cBhvr>
                                      <p:tavLst>
                                        <p:tav tm="0">
                                          <p:val>
                                            <p:strVal val="ppt_w"/>
                                          </p:val>
                                        </p:tav>
                                        <p:tav tm="100000">
                                          <p:val>
                                            <p:fltVal val="0"/>
                                          </p:val>
                                        </p:tav>
                                      </p:tavLst>
                                    </p:anim>
                                    <p:anim calcmode="lin" valueType="num">
                                      <p:cBhvr>
                                        <p:cTn id="45" dur="500" fill="hold"/>
                                        <p:tgtEl>
                                          <p:spTgt spid="31747">
                                            <p:txEl>
                                              <p:pRg st="0" end="0"/>
                                            </p:txEl>
                                          </p:spTgt>
                                        </p:tgtEl>
                                        <p:attrNameLst>
                                          <p:attrName>ppt_h</p:attrName>
                                        </p:attrNameLst>
                                      </p:cBhvr>
                                      <p:tavLst>
                                        <p:tav tm="0">
                                          <p:val>
                                            <p:strVal val="ppt_h"/>
                                          </p:val>
                                        </p:tav>
                                        <p:tav tm="100000">
                                          <p:val>
                                            <p:fltVal val="0"/>
                                          </p:val>
                                        </p:tav>
                                      </p:tavLst>
                                    </p:anim>
                                    <p:set>
                                      <p:cBhvr>
                                        <p:cTn id="46" dur="1" fill="hold">
                                          <p:stCondLst>
                                            <p:cond delay="499"/>
                                          </p:stCondLst>
                                        </p:cTn>
                                        <p:tgtEl>
                                          <p:spTgt spid="31747">
                                            <p:txEl>
                                              <p:pRg st="0" end="0"/>
                                            </p:txEl>
                                          </p:spTgt>
                                        </p:tgtEl>
                                        <p:attrNameLst>
                                          <p:attrName>style.visibility</p:attrName>
                                        </p:attrNameLst>
                                      </p:cBhvr>
                                      <p:to>
                                        <p:strVal val="hidden"/>
                                      </p:to>
                                    </p:set>
                                  </p:childTnLst>
                                </p:cTn>
                              </p:par>
                              <p:par>
                                <p:cTn id="47" presetID="23" presetClass="exit" presetSubtype="32" fill="hold" grpId="1" nodeType="withEffect">
                                  <p:stCondLst>
                                    <p:cond delay="0"/>
                                  </p:stCondLst>
                                  <p:childTnLst>
                                    <p:anim calcmode="lin" valueType="num">
                                      <p:cBhvr>
                                        <p:cTn id="48" dur="500" fill="hold"/>
                                        <p:tgtEl>
                                          <p:spTgt spid="31747">
                                            <p:txEl>
                                              <p:pRg st="1" end="1"/>
                                            </p:txEl>
                                          </p:spTgt>
                                        </p:tgtEl>
                                        <p:attrNameLst>
                                          <p:attrName>ppt_w</p:attrName>
                                        </p:attrNameLst>
                                      </p:cBhvr>
                                      <p:tavLst>
                                        <p:tav tm="0">
                                          <p:val>
                                            <p:strVal val="ppt_w"/>
                                          </p:val>
                                        </p:tav>
                                        <p:tav tm="100000">
                                          <p:val>
                                            <p:fltVal val="0"/>
                                          </p:val>
                                        </p:tav>
                                      </p:tavLst>
                                    </p:anim>
                                    <p:anim calcmode="lin" valueType="num">
                                      <p:cBhvr>
                                        <p:cTn id="49" dur="500" fill="hold"/>
                                        <p:tgtEl>
                                          <p:spTgt spid="31747">
                                            <p:txEl>
                                              <p:pRg st="1" end="1"/>
                                            </p:txEl>
                                          </p:spTgt>
                                        </p:tgtEl>
                                        <p:attrNameLst>
                                          <p:attrName>ppt_h</p:attrName>
                                        </p:attrNameLst>
                                      </p:cBhvr>
                                      <p:tavLst>
                                        <p:tav tm="0">
                                          <p:val>
                                            <p:strVal val="ppt_h"/>
                                          </p:val>
                                        </p:tav>
                                        <p:tav tm="100000">
                                          <p:val>
                                            <p:fltVal val="0"/>
                                          </p:val>
                                        </p:tav>
                                      </p:tavLst>
                                    </p:anim>
                                    <p:set>
                                      <p:cBhvr>
                                        <p:cTn id="50" dur="1" fill="hold">
                                          <p:stCondLst>
                                            <p:cond delay="499"/>
                                          </p:stCondLst>
                                        </p:cTn>
                                        <p:tgtEl>
                                          <p:spTgt spid="31747">
                                            <p:txEl>
                                              <p:pRg st="1" end="1"/>
                                            </p:txEl>
                                          </p:spTgt>
                                        </p:tgtEl>
                                        <p:attrNameLst>
                                          <p:attrName>style.visibility</p:attrName>
                                        </p:attrNameLst>
                                      </p:cBhvr>
                                      <p:to>
                                        <p:strVal val="hidden"/>
                                      </p:to>
                                    </p:set>
                                  </p:childTnLst>
                                </p:cTn>
                              </p:par>
                              <p:par>
                                <p:cTn id="51" presetID="23" presetClass="exit" presetSubtype="32" fill="hold" grpId="1" nodeType="withEffect">
                                  <p:stCondLst>
                                    <p:cond delay="0"/>
                                  </p:stCondLst>
                                  <p:childTnLst>
                                    <p:anim calcmode="lin" valueType="num">
                                      <p:cBhvr>
                                        <p:cTn id="52" dur="500" fill="hold"/>
                                        <p:tgtEl>
                                          <p:spTgt spid="31747">
                                            <p:txEl>
                                              <p:pRg st="2" end="2"/>
                                            </p:txEl>
                                          </p:spTgt>
                                        </p:tgtEl>
                                        <p:attrNameLst>
                                          <p:attrName>ppt_w</p:attrName>
                                        </p:attrNameLst>
                                      </p:cBhvr>
                                      <p:tavLst>
                                        <p:tav tm="0">
                                          <p:val>
                                            <p:strVal val="ppt_w"/>
                                          </p:val>
                                        </p:tav>
                                        <p:tav tm="100000">
                                          <p:val>
                                            <p:fltVal val="0"/>
                                          </p:val>
                                        </p:tav>
                                      </p:tavLst>
                                    </p:anim>
                                    <p:anim calcmode="lin" valueType="num">
                                      <p:cBhvr>
                                        <p:cTn id="53" dur="500" fill="hold"/>
                                        <p:tgtEl>
                                          <p:spTgt spid="31747">
                                            <p:txEl>
                                              <p:pRg st="2" end="2"/>
                                            </p:txEl>
                                          </p:spTgt>
                                        </p:tgtEl>
                                        <p:attrNameLst>
                                          <p:attrName>ppt_h</p:attrName>
                                        </p:attrNameLst>
                                      </p:cBhvr>
                                      <p:tavLst>
                                        <p:tav tm="0">
                                          <p:val>
                                            <p:strVal val="ppt_h"/>
                                          </p:val>
                                        </p:tav>
                                        <p:tav tm="100000">
                                          <p:val>
                                            <p:fltVal val="0"/>
                                          </p:val>
                                        </p:tav>
                                      </p:tavLst>
                                    </p:anim>
                                    <p:set>
                                      <p:cBhvr>
                                        <p:cTn id="54" dur="1" fill="hold">
                                          <p:stCondLst>
                                            <p:cond delay="499"/>
                                          </p:stCondLst>
                                        </p:cTn>
                                        <p:tgtEl>
                                          <p:spTgt spid="31747">
                                            <p:txEl>
                                              <p:pRg st="2" end="2"/>
                                            </p:txEl>
                                          </p:spTgt>
                                        </p:tgtEl>
                                        <p:attrNameLst>
                                          <p:attrName>style.visibility</p:attrName>
                                        </p:attrNameLst>
                                      </p:cBhvr>
                                      <p:to>
                                        <p:strVal val="hidden"/>
                                      </p:to>
                                    </p:set>
                                  </p:childTnLst>
                                </p:cTn>
                              </p:par>
                              <p:par>
                                <p:cTn id="55" presetID="23" presetClass="exit" presetSubtype="32" fill="hold" grpId="1" nodeType="withEffect">
                                  <p:stCondLst>
                                    <p:cond delay="0"/>
                                  </p:stCondLst>
                                  <p:childTnLst>
                                    <p:anim calcmode="lin" valueType="num">
                                      <p:cBhvr>
                                        <p:cTn id="56" dur="500" fill="hold"/>
                                        <p:tgtEl>
                                          <p:spTgt spid="31747">
                                            <p:txEl>
                                              <p:pRg st="3" end="3"/>
                                            </p:txEl>
                                          </p:spTgt>
                                        </p:tgtEl>
                                        <p:attrNameLst>
                                          <p:attrName>ppt_w</p:attrName>
                                        </p:attrNameLst>
                                      </p:cBhvr>
                                      <p:tavLst>
                                        <p:tav tm="0">
                                          <p:val>
                                            <p:strVal val="ppt_w"/>
                                          </p:val>
                                        </p:tav>
                                        <p:tav tm="100000">
                                          <p:val>
                                            <p:fltVal val="0"/>
                                          </p:val>
                                        </p:tav>
                                      </p:tavLst>
                                    </p:anim>
                                    <p:anim calcmode="lin" valueType="num">
                                      <p:cBhvr>
                                        <p:cTn id="57" dur="500" fill="hold"/>
                                        <p:tgtEl>
                                          <p:spTgt spid="31747">
                                            <p:txEl>
                                              <p:pRg st="3" end="3"/>
                                            </p:txEl>
                                          </p:spTgt>
                                        </p:tgtEl>
                                        <p:attrNameLst>
                                          <p:attrName>ppt_h</p:attrName>
                                        </p:attrNameLst>
                                      </p:cBhvr>
                                      <p:tavLst>
                                        <p:tav tm="0">
                                          <p:val>
                                            <p:strVal val="ppt_h"/>
                                          </p:val>
                                        </p:tav>
                                        <p:tav tm="100000">
                                          <p:val>
                                            <p:fltVal val="0"/>
                                          </p:val>
                                        </p:tav>
                                      </p:tavLst>
                                    </p:anim>
                                    <p:set>
                                      <p:cBhvr>
                                        <p:cTn id="58" dur="1" fill="hold">
                                          <p:stCondLst>
                                            <p:cond delay="499"/>
                                          </p:stCondLst>
                                        </p:cTn>
                                        <p:tgtEl>
                                          <p:spTgt spid="31747">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P spid="31746" grpId="1"/>
      <p:bldP spid="31746" grpId="2"/>
      <p:bldP spid="31747" grpId="0" build="p"/>
      <p:bldP spid="31747" grpId="1" build="allAtOnce"/>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nari siluet.jpg"/>
          <p:cNvPicPr>
            <a:picLocks noChangeAspect="1"/>
          </p:cNvPicPr>
          <p:nvPr/>
        </p:nvPicPr>
        <p:blipFill>
          <a:blip r:embed="rId3"/>
          <a:stretch>
            <a:fillRect/>
          </a:stretch>
        </p:blipFill>
        <p:spPr>
          <a:xfrm>
            <a:off x="457200" y="2362200"/>
            <a:ext cx="2457450" cy="4154864"/>
          </a:xfrm>
          <a:prstGeom prst="rect">
            <a:avLst/>
          </a:prstGeom>
          <a:ln>
            <a:solidFill>
              <a:schemeClr val="tx1"/>
            </a:solidFill>
          </a:ln>
          <a:effectLst>
            <a:glow rad="228600">
              <a:schemeClr val="accent5">
                <a:satMod val="175000"/>
                <a:alpha val="40000"/>
              </a:schemeClr>
            </a:glow>
            <a:outerShdw blurRad="225425" dist="50800" dir="5220000" algn="ctr">
              <a:srgbClr val="000000">
                <a:alpha val="33000"/>
              </a:srgbClr>
            </a:outerShdw>
            <a:reflection blurRad="12700" stA="30000" endPos="30000" dist="5000" dir="5400000" sy="-100000" algn="bl" rotWithShape="0"/>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
        <p:nvSpPr>
          <p:cNvPr id="7170" name="Rectangle 3"/>
          <p:cNvSpPr>
            <a:spLocks noChangeArrowheads="1"/>
          </p:cNvSpPr>
          <p:nvPr/>
        </p:nvSpPr>
        <p:spPr bwMode="auto">
          <a:xfrm>
            <a:off x="2895600" y="1905000"/>
            <a:ext cx="5791200" cy="1384300"/>
          </a:xfrm>
          <a:prstGeom prst="rect">
            <a:avLst/>
          </a:prstGeom>
          <a:noFill/>
          <a:ln w="9525">
            <a:noFill/>
            <a:miter lim="800000"/>
            <a:headEnd/>
            <a:tailEnd/>
          </a:ln>
        </p:spPr>
        <p:txBody>
          <a:bodyPr>
            <a:spAutoFit/>
          </a:bodyPr>
          <a:lstStyle/>
          <a:p>
            <a:pPr algn="just"/>
            <a:r>
              <a:rPr lang="en-US" sz="2800">
                <a:solidFill>
                  <a:schemeClr val="bg1"/>
                </a:solidFill>
                <a:latin typeface="Candara" pitchFamily="34" charset="0"/>
              </a:rPr>
              <a:t>Yaitu tipe belajar yang lebih menekankan praktik  langsung  atas apa  yang sedang dipelajari. </a:t>
            </a:r>
          </a:p>
        </p:txBody>
      </p:sp>
      <p:sp>
        <p:nvSpPr>
          <p:cNvPr id="7171" name="Rectangle 4"/>
          <p:cNvSpPr>
            <a:spLocks noChangeArrowheads="1"/>
          </p:cNvSpPr>
          <p:nvPr/>
        </p:nvSpPr>
        <p:spPr bwMode="auto">
          <a:xfrm>
            <a:off x="5410200" y="990600"/>
            <a:ext cx="3200400" cy="584200"/>
          </a:xfrm>
          <a:prstGeom prst="rect">
            <a:avLst/>
          </a:prstGeom>
          <a:noFill/>
          <a:ln w="9525">
            <a:noFill/>
            <a:miter lim="800000"/>
            <a:headEnd/>
            <a:tailEnd/>
          </a:ln>
        </p:spPr>
        <p:txBody>
          <a:bodyPr>
            <a:spAutoFit/>
          </a:bodyPr>
          <a:lstStyle/>
          <a:p>
            <a:pPr algn="r"/>
            <a:r>
              <a:rPr lang="en-US" sz="3200" b="1">
                <a:solidFill>
                  <a:srgbClr val="FFFF00"/>
                </a:solidFill>
                <a:latin typeface="Candara" pitchFamily="34" charset="0"/>
              </a:rPr>
              <a:t>K I N E S T E T I K </a:t>
            </a:r>
            <a:endParaRPr lang="en-US" sz="3200">
              <a:solidFill>
                <a:srgbClr val="FFFF00"/>
              </a:solidFill>
              <a:latin typeface="Candara" pitchFamily="34" charset="0"/>
            </a:endParaRPr>
          </a:p>
        </p:txBody>
      </p:sp>
      <p:sp>
        <p:nvSpPr>
          <p:cNvPr id="8" name="Rectangle 7"/>
          <p:cNvSpPr>
            <a:spLocks noChangeArrowheads="1"/>
          </p:cNvSpPr>
          <p:nvPr/>
        </p:nvSpPr>
        <p:spPr bwMode="auto">
          <a:xfrm>
            <a:off x="2895600" y="4025900"/>
            <a:ext cx="5791200" cy="1384300"/>
          </a:xfrm>
          <a:prstGeom prst="rect">
            <a:avLst/>
          </a:prstGeom>
          <a:noFill/>
          <a:ln w="9525">
            <a:noFill/>
            <a:miter lim="800000"/>
            <a:headEnd/>
            <a:tailEnd/>
          </a:ln>
        </p:spPr>
        <p:txBody>
          <a:bodyPr>
            <a:spAutoFit/>
          </a:bodyPr>
          <a:lstStyle/>
          <a:p>
            <a:pPr algn="just"/>
            <a:r>
              <a:rPr lang="en-US" sz="2800">
                <a:solidFill>
                  <a:schemeClr val="bg1"/>
                </a:solidFill>
                <a:latin typeface="Candara" pitchFamily="34" charset="0"/>
              </a:rPr>
              <a:t>Orang-orang kinestetik lebih senang kalau dibiarkan mengerjakan sendiri atau praktik langsung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par>
                                <p:cTn id="10" presetID="2" presetClass="entr" presetSubtype="2" fill="hold" grpId="0" nodeType="withEffect">
                                  <p:stCondLst>
                                    <p:cond delay="0"/>
                                  </p:stCondLst>
                                  <p:childTnLst>
                                    <p:set>
                                      <p:cBhvr>
                                        <p:cTn id="11" dur="1" fill="hold">
                                          <p:stCondLst>
                                            <p:cond delay="0"/>
                                          </p:stCondLst>
                                        </p:cTn>
                                        <p:tgtEl>
                                          <p:spTgt spid="7171"/>
                                        </p:tgtEl>
                                        <p:attrNameLst>
                                          <p:attrName>style.visibility</p:attrName>
                                        </p:attrNameLst>
                                      </p:cBhvr>
                                      <p:to>
                                        <p:strVal val="visible"/>
                                      </p:to>
                                    </p:set>
                                    <p:anim calcmode="lin" valueType="num">
                                      <p:cBhvr additive="base">
                                        <p:cTn id="12" dur="500" fill="hold"/>
                                        <p:tgtEl>
                                          <p:spTgt spid="7171"/>
                                        </p:tgtEl>
                                        <p:attrNameLst>
                                          <p:attrName>ppt_x</p:attrName>
                                        </p:attrNameLst>
                                      </p:cBhvr>
                                      <p:tavLst>
                                        <p:tav tm="0">
                                          <p:val>
                                            <p:strVal val="1+#ppt_w/2"/>
                                          </p:val>
                                        </p:tav>
                                        <p:tav tm="100000">
                                          <p:val>
                                            <p:strVal val="#ppt_x"/>
                                          </p:val>
                                        </p:tav>
                                      </p:tavLst>
                                    </p:anim>
                                    <p:anim calcmode="lin" valueType="num">
                                      <p:cBhvr additive="base">
                                        <p:cTn id="13" dur="500" fill="hold"/>
                                        <p:tgtEl>
                                          <p:spTgt spid="7171"/>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breeze.wav" builtIn="1"/>
                                        </p:tgtEl>
                                      </p:cMediaNode>
                                    </p:audio>
                                  </p:subTnLst>
                                </p:cTn>
                              </p:par>
                            </p:childTnLst>
                          </p:cTn>
                        </p:par>
                      </p:childTnLst>
                    </p:cTn>
                  </p:par>
                  <p:par>
                    <p:cTn id="14" fill="hold">
                      <p:stCondLst>
                        <p:cond delay="indefinite"/>
                      </p:stCondLst>
                      <p:childTnLst>
                        <p:par>
                          <p:cTn id="15" fill="hold">
                            <p:stCondLst>
                              <p:cond delay="0"/>
                            </p:stCondLst>
                            <p:childTnLst>
                              <p:par>
                                <p:cTn id="16" presetID="55" presetClass="entr" presetSubtype="0" fill="hold" grpId="0" nodeType="clickEffect">
                                  <p:stCondLst>
                                    <p:cond delay="0"/>
                                  </p:stCondLst>
                                  <p:childTnLst>
                                    <p:set>
                                      <p:cBhvr>
                                        <p:cTn id="17" dur="1" fill="hold">
                                          <p:stCondLst>
                                            <p:cond delay="0"/>
                                          </p:stCondLst>
                                        </p:cTn>
                                        <p:tgtEl>
                                          <p:spTgt spid="7170"/>
                                        </p:tgtEl>
                                        <p:attrNameLst>
                                          <p:attrName>style.visibility</p:attrName>
                                        </p:attrNameLst>
                                      </p:cBhvr>
                                      <p:to>
                                        <p:strVal val="visible"/>
                                      </p:to>
                                    </p:set>
                                    <p:anim calcmode="lin" valueType="num">
                                      <p:cBhvr>
                                        <p:cTn id="18" dur="1000" fill="hold"/>
                                        <p:tgtEl>
                                          <p:spTgt spid="7170"/>
                                        </p:tgtEl>
                                        <p:attrNameLst>
                                          <p:attrName>ppt_w</p:attrName>
                                        </p:attrNameLst>
                                      </p:cBhvr>
                                      <p:tavLst>
                                        <p:tav tm="0">
                                          <p:val>
                                            <p:strVal val="#ppt_w*0.70"/>
                                          </p:val>
                                        </p:tav>
                                        <p:tav tm="100000">
                                          <p:val>
                                            <p:strVal val="#ppt_w"/>
                                          </p:val>
                                        </p:tav>
                                      </p:tavLst>
                                    </p:anim>
                                    <p:anim calcmode="lin" valueType="num">
                                      <p:cBhvr>
                                        <p:cTn id="19" dur="1000" fill="hold"/>
                                        <p:tgtEl>
                                          <p:spTgt spid="7170"/>
                                        </p:tgtEl>
                                        <p:attrNameLst>
                                          <p:attrName>ppt_h</p:attrName>
                                        </p:attrNameLst>
                                      </p:cBhvr>
                                      <p:tavLst>
                                        <p:tav tm="0">
                                          <p:val>
                                            <p:strVal val="#ppt_h"/>
                                          </p:val>
                                        </p:tav>
                                        <p:tav tm="100000">
                                          <p:val>
                                            <p:strVal val="#ppt_h"/>
                                          </p:val>
                                        </p:tav>
                                      </p:tavLst>
                                    </p:anim>
                                    <p:animEffect transition="in" filter="fade">
                                      <p:cBhvr>
                                        <p:cTn id="20" dur="1000"/>
                                        <p:tgtEl>
                                          <p:spTgt spid="7170"/>
                                        </p:tgtEl>
                                      </p:cBhvr>
                                    </p:animEffect>
                                  </p:childTnLst>
                                </p:cTn>
                              </p:par>
                            </p:childTnLst>
                          </p:cTn>
                        </p:par>
                      </p:childTnLst>
                    </p:cTn>
                  </p:par>
                  <p:par>
                    <p:cTn id="21" fill="hold">
                      <p:stCondLst>
                        <p:cond delay="indefinite"/>
                      </p:stCondLst>
                      <p:childTnLst>
                        <p:par>
                          <p:cTn id="22" fill="hold">
                            <p:stCondLst>
                              <p:cond delay="0"/>
                            </p:stCondLst>
                            <p:childTnLst>
                              <p:par>
                                <p:cTn id="23" presetID="55"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strVal val="#ppt_w*0.70"/>
                                          </p:val>
                                        </p:tav>
                                        <p:tav tm="100000">
                                          <p:val>
                                            <p:strVal val="#ppt_w"/>
                                          </p:val>
                                        </p:tav>
                                      </p:tavLst>
                                    </p:anim>
                                    <p:anim calcmode="lin" valueType="num">
                                      <p:cBhvr>
                                        <p:cTn id="26" dur="1000" fill="hold"/>
                                        <p:tgtEl>
                                          <p:spTgt spid="8"/>
                                        </p:tgtEl>
                                        <p:attrNameLst>
                                          <p:attrName>ppt_h</p:attrName>
                                        </p:attrNameLst>
                                      </p:cBhvr>
                                      <p:tavLst>
                                        <p:tav tm="0">
                                          <p:val>
                                            <p:strVal val="#ppt_h"/>
                                          </p:val>
                                        </p:tav>
                                        <p:tav tm="100000">
                                          <p:val>
                                            <p:strVal val="#ppt_h"/>
                                          </p:val>
                                        </p:tav>
                                      </p:tavLst>
                                    </p:anim>
                                    <p:animEffect transition="in" filter="fade">
                                      <p:cBhvr>
                                        <p:cTn id="2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1"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sz="3200" b="1" smtClean="0">
                <a:solidFill>
                  <a:srgbClr val="FFFF00"/>
                </a:solidFill>
                <a:latin typeface="Candara" pitchFamily="34" charset="0"/>
              </a:rPr>
              <a:t>CIRI-CIRI </a:t>
            </a:r>
            <a:r>
              <a:rPr lang="id-ID" sz="3200" b="1" smtClean="0">
                <a:solidFill>
                  <a:srgbClr val="FFFF00"/>
                </a:solidFill>
                <a:latin typeface="Candara" pitchFamily="34" charset="0"/>
              </a:rPr>
              <a:t/>
            </a:r>
            <a:br>
              <a:rPr lang="id-ID" sz="3200" b="1" smtClean="0">
                <a:solidFill>
                  <a:srgbClr val="FFFF00"/>
                </a:solidFill>
                <a:latin typeface="Candara" pitchFamily="34" charset="0"/>
              </a:rPr>
            </a:br>
            <a:r>
              <a:rPr lang="en-US" sz="3200" b="1" smtClean="0">
                <a:solidFill>
                  <a:srgbClr val="FFFF00"/>
                </a:solidFill>
                <a:latin typeface="Candara" pitchFamily="34" charset="0"/>
              </a:rPr>
              <a:t>ORANG KINESTETIK </a:t>
            </a:r>
          </a:p>
        </p:txBody>
      </p:sp>
      <p:sp>
        <p:nvSpPr>
          <p:cNvPr id="9219" name="Rectangle 3"/>
          <p:cNvSpPr>
            <a:spLocks noGrp="1" noChangeArrowheads="1"/>
          </p:cNvSpPr>
          <p:nvPr>
            <p:ph type="body" idx="1"/>
          </p:nvPr>
        </p:nvSpPr>
        <p:spPr>
          <a:xfrm>
            <a:off x="381000" y="1600200"/>
            <a:ext cx="8229600" cy="4525963"/>
          </a:xfrm>
        </p:spPr>
        <p:txBody>
          <a:bodyPr/>
          <a:lstStyle/>
          <a:p>
            <a:pPr eaLnBrk="1" hangingPunct="1"/>
            <a:r>
              <a:rPr lang="en-US" smtClean="0">
                <a:solidFill>
                  <a:schemeClr val="bg1"/>
                </a:solidFill>
              </a:rPr>
              <a:t>Bicara dengan pelan</a:t>
            </a:r>
          </a:p>
          <a:p>
            <a:pPr eaLnBrk="1" hangingPunct="1"/>
            <a:r>
              <a:rPr lang="en-US" smtClean="0">
                <a:solidFill>
                  <a:schemeClr val="bg1"/>
                </a:solidFill>
              </a:rPr>
              <a:t>Banyak bergerak, sulit duduk diam waktu belajar dalam jangka waktu lama</a:t>
            </a:r>
          </a:p>
          <a:p>
            <a:pPr eaLnBrk="1" hangingPunct="1"/>
            <a:r>
              <a:rPr lang="en-US" smtClean="0">
                <a:solidFill>
                  <a:schemeClr val="bg1"/>
                </a:solidFill>
              </a:rPr>
              <a:t>Menghafal dengan berjalan bolak balik</a:t>
            </a:r>
          </a:p>
          <a:p>
            <a:pPr eaLnBrk="1" hangingPunct="1"/>
            <a:r>
              <a:rPr lang="en-US" smtClean="0">
                <a:solidFill>
                  <a:schemeClr val="bg1"/>
                </a:solidFill>
              </a:rPr>
              <a:t>Ketika bicara banyak menggunakan isyarat tubuh</a:t>
            </a:r>
          </a:p>
          <a:p>
            <a:pPr eaLnBrk="1" hangingPunct="1"/>
            <a:r>
              <a:rPr lang="en-US" smtClean="0">
                <a:solidFill>
                  <a:schemeClr val="bg1"/>
                </a:solidFill>
              </a:rPr>
              <a:t>Menggunakan jari sebagai penunjuk ketika sedang membaca</a:t>
            </a:r>
          </a:p>
        </p:txBody>
      </p:sp>
      <p:pic>
        <p:nvPicPr>
          <p:cNvPr id="12292" name="Picture 6" descr="SCHL064"/>
          <p:cNvPicPr>
            <a:picLocks noChangeAspect="1" noChangeArrowheads="1"/>
          </p:cNvPicPr>
          <p:nvPr/>
        </p:nvPicPr>
        <p:blipFill>
          <a:blip r:embed="rId3"/>
          <a:srcRect/>
          <a:stretch>
            <a:fillRect/>
          </a:stretch>
        </p:blipFill>
        <p:spPr bwMode="auto">
          <a:xfrm>
            <a:off x="7315200" y="4343400"/>
            <a:ext cx="1600200" cy="22098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ppt_w</p:attrName>
                                        </p:attrNameLst>
                                      </p:cBhvr>
                                      <p:tavLst>
                                        <p:tav tm="0">
                                          <p:val>
                                            <p:fltVal val="0"/>
                                          </p:val>
                                        </p:tav>
                                        <p:tav tm="100000">
                                          <p:val>
                                            <p:strVal val="#ppt_w"/>
                                          </p:val>
                                        </p:tav>
                                      </p:tavLst>
                                    </p:anim>
                                    <p:anim calcmode="lin" valueType="num">
                                      <p:cBhvr>
                                        <p:cTn id="8" dur="500" fill="hold"/>
                                        <p:tgtEl>
                                          <p:spTgt spid="9218"/>
                                        </p:tgtEl>
                                        <p:attrNameLst>
                                          <p:attrName>ppt_h</p:attrName>
                                        </p:attrNameLst>
                                      </p:cBhvr>
                                      <p:tavLst>
                                        <p:tav tm="0">
                                          <p:val>
                                            <p:fltVal val="0"/>
                                          </p:val>
                                        </p:tav>
                                        <p:tav tm="100000">
                                          <p:val>
                                            <p:strVal val="#ppt_h"/>
                                          </p:val>
                                        </p:tav>
                                      </p:tavLst>
                                    </p:anim>
                                    <p:anim calcmode="lin" valueType="num">
                                      <p:cBhvr>
                                        <p:cTn id="9" dur="500" fill="hold"/>
                                        <p:tgtEl>
                                          <p:spTgt spid="9218"/>
                                        </p:tgtEl>
                                        <p:attrNameLst>
                                          <p:attrName>style.rotation</p:attrName>
                                        </p:attrNameLst>
                                      </p:cBhvr>
                                      <p:tavLst>
                                        <p:tav tm="0">
                                          <p:val>
                                            <p:fltVal val="360"/>
                                          </p:val>
                                        </p:tav>
                                        <p:tav tm="100000">
                                          <p:val>
                                            <p:fltVal val="0"/>
                                          </p:val>
                                        </p:tav>
                                      </p:tavLst>
                                    </p:anim>
                                    <p:animEffect transition="in" filter="fade">
                                      <p:cBhvr>
                                        <p:cTn id="10" dur="500"/>
                                        <p:tgtEl>
                                          <p:spTgt spid="9218"/>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grpId="0" nodeType="clickEffect">
                                  <p:stCondLst>
                                    <p:cond delay="0"/>
                                  </p:stCondLst>
                                  <p:iterate type="lt">
                                    <p:tmPct val="10000"/>
                                  </p:iterate>
                                  <p:childTnLst>
                                    <p:set>
                                      <p:cBhvr>
                                        <p:cTn id="14" dur="1" fill="hold">
                                          <p:stCondLst>
                                            <p:cond delay="0"/>
                                          </p:stCondLst>
                                        </p:cTn>
                                        <p:tgtEl>
                                          <p:spTgt spid="9219">
                                            <p:txEl>
                                              <p:pRg st="0" end="0"/>
                                            </p:txEl>
                                          </p:spTgt>
                                        </p:tgtEl>
                                        <p:attrNameLst>
                                          <p:attrName>style.visibility</p:attrName>
                                        </p:attrNameLst>
                                      </p:cBhvr>
                                      <p:to>
                                        <p:strVal val="visible"/>
                                      </p:to>
                                    </p:set>
                                    <p:anim calcmode="lin" valueType="num">
                                      <p:cBhvr>
                                        <p:cTn id="15" dur="500" fill="hold"/>
                                        <p:tgtEl>
                                          <p:spTgt spid="9219">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9219">
                                            <p:txEl>
                                              <p:pRg st="0" end="0"/>
                                            </p:txEl>
                                          </p:spTgt>
                                        </p:tgtEl>
                                        <p:attrNameLst>
                                          <p:attrName>ppt_h</p:attrName>
                                        </p:attrNameLst>
                                      </p:cBhvr>
                                      <p:tavLst>
                                        <p:tav tm="0">
                                          <p:val>
                                            <p:fltVal val="0"/>
                                          </p:val>
                                        </p:tav>
                                        <p:tav tm="100000">
                                          <p:val>
                                            <p:strVal val="#ppt_h"/>
                                          </p:val>
                                        </p:tav>
                                      </p:tavLst>
                                    </p:anim>
                                    <p:anim calcmode="lin" valueType="num">
                                      <p:cBhvr>
                                        <p:cTn id="17" dur="500" fill="hold"/>
                                        <p:tgtEl>
                                          <p:spTgt spid="9219">
                                            <p:txEl>
                                              <p:pRg st="0" end="0"/>
                                            </p:txEl>
                                          </p:spTgt>
                                        </p:tgtEl>
                                        <p:attrNameLst>
                                          <p:attrName>style.rotation</p:attrName>
                                        </p:attrNameLst>
                                      </p:cBhvr>
                                      <p:tavLst>
                                        <p:tav tm="0">
                                          <p:val>
                                            <p:fltVal val="360"/>
                                          </p:val>
                                        </p:tav>
                                        <p:tav tm="100000">
                                          <p:val>
                                            <p:fltVal val="0"/>
                                          </p:val>
                                        </p:tav>
                                      </p:tavLst>
                                    </p:anim>
                                    <p:animEffect transition="in" filter="fade">
                                      <p:cBhvr>
                                        <p:cTn id="18" dur="500"/>
                                        <p:tgtEl>
                                          <p:spTgt spid="9219">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9" presetClass="entr" presetSubtype="0" decel="100000" fill="hold" grpId="0" nodeType="clickEffect">
                                  <p:stCondLst>
                                    <p:cond delay="0"/>
                                  </p:stCondLst>
                                  <p:iterate type="lt">
                                    <p:tmPct val="10000"/>
                                  </p:iterate>
                                  <p:childTnLst>
                                    <p:set>
                                      <p:cBhvr>
                                        <p:cTn id="22" dur="1" fill="hold">
                                          <p:stCondLst>
                                            <p:cond delay="0"/>
                                          </p:stCondLst>
                                        </p:cTn>
                                        <p:tgtEl>
                                          <p:spTgt spid="9219">
                                            <p:txEl>
                                              <p:pRg st="1" end="1"/>
                                            </p:txEl>
                                          </p:spTgt>
                                        </p:tgtEl>
                                        <p:attrNameLst>
                                          <p:attrName>style.visibility</p:attrName>
                                        </p:attrNameLst>
                                      </p:cBhvr>
                                      <p:to>
                                        <p:strVal val="visible"/>
                                      </p:to>
                                    </p:set>
                                    <p:anim calcmode="lin" valueType="num">
                                      <p:cBhvr>
                                        <p:cTn id="23" dur="500" fill="hold"/>
                                        <p:tgtEl>
                                          <p:spTgt spid="9219">
                                            <p:txEl>
                                              <p:pRg st="1" end="1"/>
                                            </p:txEl>
                                          </p:spTgt>
                                        </p:tgtEl>
                                        <p:attrNameLst>
                                          <p:attrName>ppt_w</p:attrName>
                                        </p:attrNameLst>
                                      </p:cBhvr>
                                      <p:tavLst>
                                        <p:tav tm="0">
                                          <p:val>
                                            <p:fltVal val="0"/>
                                          </p:val>
                                        </p:tav>
                                        <p:tav tm="100000">
                                          <p:val>
                                            <p:strVal val="#ppt_w"/>
                                          </p:val>
                                        </p:tav>
                                      </p:tavLst>
                                    </p:anim>
                                    <p:anim calcmode="lin" valueType="num">
                                      <p:cBhvr>
                                        <p:cTn id="24" dur="500" fill="hold"/>
                                        <p:tgtEl>
                                          <p:spTgt spid="9219">
                                            <p:txEl>
                                              <p:pRg st="1" end="1"/>
                                            </p:txEl>
                                          </p:spTgt>
                                        </p:tgtEl>
                                        <p:attrNameLst>
                                          <p:attrName>ppt_h</p:attrName>
                                        </p:attrNameLst>
                                      </p:cBhvr>
                                      <p:tavLst>
                                        <p:tav tm="0">
                                          <p:val>
                                            <p:fltVal val="0"/>
                                          </p:val>
                                        </p:tav>
                                        <p:tav tm="100000">
                                          <p:val>
                                            <p:strVal val="#ppt_h"/>
                                          </p:val>
                                        </p:tav>
                                      </p:tavLst>
                                    </p:anim>
                                    <p:anim calcmode="lin" valueType="num">
                                      <p:cBhvr>
                                        <p:cTn id="25" dur="500" fill="hold"/>
                                        <p:tgtEl>
                                          <p:spTgt spid="9219">
                                            <p:txEl>
                                              <p:pRg st="1" end="1"/>
                                            </p:txEl>
                                          </p:spTgt>
                                        </p:tgtEl>
                                        <p:attrNameLst>
                                          <p:attrName>style.rotation</p:attrName>
                                        </p:attrNameLst>
                                      </p:cBhvr>
                                      <p:tavLst>
                                        <p:tav tm="0">
                                          <p:val>
                                            <p:fltVal val="360"/>
                                          </p:val>
                                        </p:tav>
                                        <p:tav tm="100000">
                                          <p:val>
                                            <p:fltVal val="0"/>
                                          </p:val>
                                        </p:tav>
                                      </p:tavLst>
                                    </p:anim>
                                    <p:animEffect transition="in" filter="fade">
                                      <p:cBhvr>
                                        <p:cTn id="26" dur="500"/>
                                        <p:tgtEl>
                                          <p:spTgt spid="9219">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9" presetClass="entr" presetSubtype="0" decel="100000" fill="hold" grpId="0" nodeType="clickEffect">
                                  <p:stCondLst>
                                    <p:cond delay="0"/>
                                  </p:stCondLst>
                                  <p:iterate type="lt">
                                    <p:tmPct val="10000"/>
                                  </p:iterate>
                                  <p:childTnLst>
                                    <p:set>
                                      <p:cBhvr>
                                        <p:cTn id="30" dur="1" fill="hold">
                                          <p:stCondLst>
                                            <p:cond delay="0"/>
                                          </p:stCondLst>
                                        </p:cTn>
                                        <p:tgtEl>
                                          <p:spTgt spid="9219">
                                            <p:txEl>
                                              <p:pRg st="2" end="2"/>
                                            </p:txEl>
                                          </p:spTgt>
                                        </p:tgtEl>
                                        <p:attrNameLst>
                                          <p:attrName>style.visibility</p:attrName>
                                        </p:attrNameLst>
                                      </p:cBhvr>
                                      <p:to>
                                        <p:strVal val="visible"/>
                                      </p:to>
                                    </p:set>
                                    <p:anim calcmode="lin" valueType="num">
                                      <p:cBhvr>
                                        <p:cTn id="31" dur="500" fill="hold"/>
                                        <p:tgtEl>
                                          <p:spTgt spid="9219">
                                            <p:txEl>
                                              <p:pRg st="2" end="2"/>
                                            </p:txEl>
                                          </p:spTgt>
                                        </p:tgtEl>
                                        <p:attrNameLst>
                                          <p:attrName>ppt_w</p:attrName>
                                        </p:attrNameLst>
                                      </p:cBhvr>
                                      <p:tavLst>
                                        <p:tav tm="0">
                                          <p:val>
                                            <p:fltVal val="0"/>
                                          </p:val>
                                        </p:tav>
                                        <p:tav tm="100000">
                                          <p:val>
                                            <p:strVal val="#ppt_w"/>
                                          </p:val>
                                        </p:tav>
                                      </p:tavLst>
                                    </p:anim>
                                    <p:anim calcmode="lin" valueType="num">
                                      <p:cBhvr>
                                        <p:cTn id="32" dur="500" fill="hold"/>
                                        <p:tgtEl>
                                          <p:spTgt spid="9219">
                                            <p:txEl>
                                              <p:pRg st="2" end="2"/>
                                            </p:txEl>
                                          </p:spTgt>
                                        </p:tgtEl>
                                        <p:attrNameLst>
                                          <p:attrName>ppt_h</p:attrName>
                                        </p:attrNameLst>
                                      </p:cBhvr>
                                      <p:tavLst>
                                        <p:tav tm="0">
                                          <p:val>
                                            <p:fltVal val="0"/>
                                          </p:val>
                                        </p:tav>
                                        <p:tav tm="100000">
                                          <p:val>
                                            <p:strVal val="#ppt_h"/>
                                          </p:val>
                                        </p:tav>
                                      </p:tavLst>
                                    </p:anim>
                                    <p:anim calcmode="lin" valueType="num">
                                      <p:cBhvr>
                                        <p:cTn id="33" dur="500" fill="hold"/>
                                        <p:tgtEl>
                                          <p:spTgt spid="9219">
                                            <p:txEl>
                                              <p:pRg st="2" end="2"/>
                                            </p:txEl>
                                          </p:spTgt>
                                        </p:tgtEl>
                                        <p:attrNameLst>
                                          <p:attrName>style.rotation</p:attrName>
                                        </p:attrNameLst>
                                      </p:cBhvr>
                                      <p:tavLst>
                                        <p:tav tm="0">
                                          <p:val>
                                            <p:fltVal val="360"/>
                                          </p:val>
                                        </p:tav>
                                        <p:tav tm="100000">
                                          <p:val>
                                            <p:fltVal val="0"/>
                                          </p:val>
                                        </p:tav>
                                      </p:tavLst>
                                    </p:anim>
                                    <p:animEffect transition="in" filter="fade">
                                      <p:cBhvr>
                                        <p:cTn id="34" dur="500"/>
                                        <p:tgtEl>
                                          <p:spTgt spid="9219">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49" presetClass="entr" presetSubtype="0" decel="100000" fill="hold" grpId="0" nodeType="clickEffect">
                                  <p:stCondLst>
                                    <p:cond delay="0"/>
                                  </p:stCondLst>
                                  <p:iterate type="lt">
                                    <p:tmPct val="10000"/>
                                  </p:iterate>
                                  <p:childTnLst>
                                    <p:set>
                                      <p:cBhvr>
                                        <p:cTn id="38" dur="1" fill="hold">
                                          <p:stCondLst>
                                            <p:cond delay="0"/>
                                          </p:stCondLst>
                                        </p:cTn>
                                        <p:tgtEl>
                                          <p:spTgt spid="9219">
                                            <p:txEl>
                                              <p:pRg st="3" end="3"/>
                                            </p:txEl>
                                          </p:spTgt>
                                        </p:tgtEl>
                                        <p:attrNameLst>
                                          <p:attrName>style.visibility</p:attrName>
                                        </p:attrNameLst>
                                      </p:cBhvr>
                                      <p:to>
                                        <p:strVal val="visible"/>
                                      </p:to>
                                    </p:set>
                                    <p:anim calcmode="lin" valueType="num">
                                      <p:cBhvr>
                                        <p:cTn id="39" dur="500" fill="hold"/>
                                        <p:tgtEl>
                                          <p:spTgt spid="9219">
                                            <p:txEl>
                                              <p:pRg st="3" end="3"/>
                                            </p:txEl>
                                          </p:spTgt>
                                        </p:tgtEl>
                                        <p:attrNameLst>
                                          <p:attrName>ppt_w</p:attrName>
                                        </p:attrNameLst>
                                      </p:cBhvr>
                                      <p:tavLst>
                                        <p:tav tm="0">
                                          <p:val>
                                            <p:fltVal val="0"/>
                                          </p:val>
                                        </p:tav>
                                        <p:tav tm="100000">
                                          <p:val>
                                            <p:strVal val="#ppt_w"/>
                                          </p:val>
                                        </p:tav>
                                      </p:tavLst>
                                    </p:anim>
                                    <p:anim calcmode="lin" valueType="num">
                                      <p:cBhvr>
                                        <p:cTn id="40" dur="500" fill="hold"/>
                                        <p:tgtEl>
                                          <p:spTgt spid="9219">
                                            <p:txEl>
                                              <p:pRg st="3" end="3"/>
                                            </p:txEl>
                                          </p:spTgt>
                                        </p:tgtEl>
                                        <p:attrNameLst>
                                          <p:attrName>ppt_h</p:attrName>
                                        </p:attrNameLst>
                                      </p:cBhvr>
                                      <p:tavLst>
                                        <p:tav tm="0">
                                          <p:val>
                                            <p:fltVal val="0"/>
                                          </p:val>
                                        </p:tav>
                                        <p:tav tm="100000">
                                          <p:val>
                                            <p:strVal val="#ppt_h"/>
                                          </p:val>
                                        </p:tav>
                                      </p:tavLst>
                                    </p:anim>
                                    <p:anim calcmode="lin" valueType="num">
                                      <p:cBhvr>
                                        <p:cTn id="41" dur="500" fill="hold"/>
                                        <p:tgtEl>
                                          <p:spTgt spid="9219">
                                            <p:txEl>
                                              <p:pRg st="3" end="3"/>
                                            </p:txEl>
                                          </p:spTgt>
                                        </p:tgtEl>
                                        <p:attrNameLst>
                                          <p:attrName>style.rotation</p:attrName>
                                        </p:attrNameLst>
                                      </p:cBhvr>
                                      <p:tavLst>
                                        <p:tav tm="0">
                                          <p:val>
                                            <p:fltVal val="360"/>
                                          </p:val>
                                        </p:tav>
                                        <p:tav tm="100000">
                                          <p:val>
                                            <p:fltVal val="0"/>
                                          </p:val>
                                        </p:tav>
                                      </p:tavLst>
                                    </p:anim>
                                    <p:animEffect transition="in" filter="fade">
                                      <p:cBhvr>
                                        <p:cTn id="42" dur="500"/>
                                        <p:tgtEl>
                                          <p:spTgt spid="9219">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49" presetClass="entr" presetSubtype="0" decel="100000" fill="hold" grpId="0" nodeType="clickEffect">
                                  <p:stCondLst>
                                    <p:cond delay="0"/>
                                  </p:stCondLst>
                                  <p:iterate type="lt">
                                    <p:tmPct val="10000"/>
                                  </p:iterate>
                                  <p:childTnLst>
                                    <p:set>
                                      <p:cBhvr>
                                        <p:cTn id="46" dur="1" fill="hold">
                                          <p:stCondLst>
                                            <p:cond delay="0"/>
                                          </p:stCondLst>
                                        </p:cTn>
                                        <p:tgtEl>
                                          <p:spTgt spid="9219">
                                            <p:txEl>
                                              <p:pRg st="4" end="4"/>
                                            </p:txEl>
                                          </p:spTgt>
                                        </p:tgtEl>
                                        <p:attrNameLst>
                                          <p:attrName>style.visibility</p:attrName>
                                        </p:attrNameLst>
                                      </p:cBhvr>
                                      <p:to>
                                        <p:strVal val="visible"/>
                                      </p:to>
                                    </p:set>
                                    <p:anim calcmode="lin" valueType="num">
                                      <p:cBhvr>
                                        <p:cTn id="47" dur="500" fill="hold"/>
                                        <p:tgtEl>
                                          <p:spTgt spid="9219">
                                            <p:txEl>
                                              <p:pRg st="4" end="4"/>
                                            </p:txEl>
                                          </p:spTgt>
                                        </p:tgtEl>
                                        <p:attrNameLst>
                                          <p:attrName>ppt_w</p:attrName>
                                        </p:attrNameLst>
                                      </p:cBhvr>
                                      <p:tavLst>
                                        <p:tav tm="0">
                                          <p:val>
                                            <p:fltVal val="0"/>
                                          </p:val>
                                        </p:tav>
                                        <p:tav tm="100000">
                                          <p:val>
                                            <p:strVal val="#ppt_w"/>
                                          </p:val>
                                        </p:tav>
                                      </p:tavLst>
                                    </p:anim>
                                    <p:anim calcmode="lin" valueType="num">
                                      <p:cBhvr>
                                        <p:cTn id="48" dur="500" fill="hold"/>
                                        <p:tgtEl>
                                          <p:spTgt spid="9219">
                                            <p:txEl>
                                              <p:pRg st="4" end="4"/>
                                            </p:txEl>
                                          </p:spTgt>
                                        </p:tgtEl>
                                        <p:attrNameLst>
                                          <p:attrName>ppt_h</p:attrName>
                                        </p:attrNameLst>
                                      </p:cBhvr>
                                      <p:tavLst>
                                        <p:tav tm="0">
                                          <p:val>
                                            <p:fltVal val="0"/>
                                          </p:val>
                                        </p:tav>
                                        <p:tav tm="100000">
                                          <p:val>
                                            <p:strVal val="#ppt_h"/>
                                          </p:val>
                                        </p:tav>
                                      </p:tavLst>
                                    </p:anim>
                                    <p:anim calcmode="lin" valueType="num">
                                      <p:cBhvr>
                                        <p:cTn id="49" dur="500" fill="hold"/>
                                        <p:tgtEl>
                                          <p:spTgt spid="9219">
                                            <p:txEl>
                                              <p:pRg st="4" end="4"/>
                                            </p:txEl>
                                          </p:spTgt>
                                        </p:tgtEl>
                                        <p:attrNameLst>
                                          <p:attrName>style.rotation</p:attrName>
                                        </p:attrNameLst>
                                      </p:cBhvr>
                                      <p:tavLst>
                                        <p:tav tm="0">
                                          <p:val>
                                            <p:fltVal val="360"/>
                                          </p:val>
                                        </p:tav>
                                        <p:tav tm="100000">
                                          <p:val>
                                            <p:fltVal val="0"/>
                                          </p:val>
                                        </p:tav>
                                      </p:tavLst>
                                    </p:anim>
                                    <p:animEffect transition="in" filter="fade">
                                      <p:cBhvr>
                                        <p:cTn id="50" dur="500"/>
                                        <p:tgtEl>
                                          <p:spTgt spid="92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19"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id-ID" sz="3200" b="1" dirty="0" smtClean="0">
                <a:solidFill>
                  <a:srgbClr val="FFFF00"/>
                </a:solidFill>
                <a:latin typeface="Candara" pitchFamily="34" charset="0"/>
              </a:rPr>
              <a:t>STRATEGI</a:t>
            </a:r>
            <a:r>
              <a:rPr lang="en-US" sz="3200" b="1" dirty="0" smtClean="0">
                <a:solidFill>
                  <a:srgbClr val="FFFF00"/>
                </a:solidFill>
                <a:latin typeface="Candara" pitchFamily="34" charset="0"/>
              </a:rPr>
              <a:t> </a:t>
            </a:r>
            <a:r>
              <a:rPr lang="en-US" sz="3200" b="1" dirty="0" smtClean="0">
                <a:solidFill>
                  <a:srgbClr val="FFFF00"/>
                </a:solidFill>
                <a:latin typeface="Candara" pitchFamily="34" charset="0"/>
              </a:rPr>
              <a:t>BELAJAR TIPE KINESTETIK</a:t>
            </a:r>
          </a:p>
        </p:txBody>
      </p:sp>
      <p:sp>
        <p:nvSpPr>
          <p:cNvPr id="35843" name="Rectangle 3"/>
          <p:cNvSpPr>
            <a:spLocks noGrp="1" noChangeArrowheads="1"/>
          </p:cNvSpPr>
          <p:nvPr>
            <p:ph type="body" idx="1"/>
          </p:nvPr>
        </p:nvSpPr>
        <p:spPr>
          <a:xfrm>
            <a:off x="457200" y="1600200"/>
            <a:ext cx="8229600" cy="4267200"/>
          </a:xfrm>
        </p:spPr>
        <p:txBody>
          <a:bodyPr/>
          <a:lstStyle/>
          <a:p>
            <a:pPr eaLnBrk="1" hangingPunct="1">
              <a:lnSpc>
                <a:spcPct val="150000"/>
              </a:lnSpc>
              <a:spcBef>
                <a:spcPct val="0"/>
              </a:spcBef>
            </a:pPr>
            <a:r>
              <a:rPr lang="en-US" sz="2800" smtClean="0">
                <a:solidFill>
                  <a:schemeClr val="bg1"/>
                </a:solidFill>
              </a:rPr>
              <a:t>Melakukan praktek</a:t>
            </a:r>
          </a:p>
          <a:p>
            <a:pPr eaLnBrk="1" hangingPunct="1">
              <a:lnSpc>
                <a:spcPct val="150000"/>
              </a:lnSpc>
              <a:spcBef>
                <a:spcPct val="0"/>
              </a:spcBef>
            </a:pPr>
            <a:r>
              <a:rPr lang="en-US" sz="2800" smtClean="0">
                <a:solidFill>
                  <a:schemeClr val="bg1"/>
                </a:solidFill>
              </a:rPr>
              <a:t>Mengamati demo/contoh konkret</a:t>
            </a:r>
          </a:p>
          <a:p>
            <a:pPr eaLnBrk="1" hangingPunct="1">
              <a:lnSpc>
                <a:spcPct val="150000"/>
              </a:lnSpc>
              <a:spcBef>
                <a:spcPct val="0"/>
              </a:spcBef>
            </a:pPr>
            <a:r>
              <a:rPr lang="en-US" sz="2800" smtClean="0">
                <a:solidFill>
                  <a:schemeClr val="bg1"/>
                </a:solidFill>
              </a:rPr>
              <a:t>Drama, permainan, aktifitas lapangan</a:t>
            </a:r>
          </a:p>
          <a:p>
            <a:pPr eaLnBrk="1" hangingPunct="1">
              <a:lnSpc>
                <a:spcPct val="150000"/>
              </a:lnSpc>
              <a:spcBef>
                <a:spcPct val="0"/>
              </a:spcBef>
            </a:pPr>
            <a:r>
              <a:rPr lang="en-US" sz="2800" smtClean="0">
                <a:solidFill>
                  <a:schemeClr val="bg1"/>
                </a:solidFill>
              </a:rPr>
              <a:t>Menggunakan model, lego, alat-alat praktek, kerajinan tangan, puzzle</a:t>
            </a:r>
          </a:p>
          <a:p>
            <a:pPr eaLnBrk="1" hangingPunct="1">
              <a:lnSpc>
                <a:spcPct val="150000"/>
              </a:lnSpc>
              <a:spcBef>
                <a:spcPct val="0"/>
              </a:spcBef>
            </a:pPr>
            <a:r>
              <a:rPr lang="en-US" sz="2800" smtClean="0">
                <a:solidFill>
                  <a:schemeClr val="bg1"/>
                </a:solidFill>
              </a:rPr>
              <a:t>Menggunakan gerak dalam belajar</a:t>
            </a:r>
          </a:p>
        </p:txBody>
      </p:sp>
      <p:pic>
        <p:nvPicPr>
          <p:cNvPr id="13316" name="Picture 4" descr="SCHL026"/>
          <p:cNvPicPr>
            <a:picLocks noChangeAspect="1" noChangeArrowheads="1"/>
          </p:cNvPicPr>
          <p:nvPr/>
        </p:nvPicPr>
        <p:blipFill>
          <a:blip r:embed="rId3"/>
          <a:srcRect/>
          <a:stretch>
            <a:fillRect/>
          </a:stretch>
        </p:blipFill>
        <p:spPr bwMode="auto">
          <a:xfrm>
            <a:off x="6400800" y="4267200"/>
            <a:ext cx="2438400" cy="1739900"/>
          </a:xfrm>
          <a:prstGeom prst="rect">
            <a:avLst/>
          </a:prstGeom>
          <a:noFill/>
          <a:ln w="9525">
            <a:noFill/>
            <a:miter lim="800000"/>
            <a:headEnd/>
            <a:tailEnd/>
          </a:ln>
        </p:spPr>
      </p:pic>
    </p:spTree>
  </p:cSld>
  <p:clrMapOvr>
    <a:masterClrMapping/>
  </p:clrMapOvr>
  <p:transition>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iterate type="lt">
                                    <p:tmPct val="10000"/>
                                  </p:iterate>
                                  <p:childTnLst>
                                    <p:set>
                                      <p:cBhvr>
                                        <p:cTn id="6" dur="1" fill="hold">
                                          <p:stCondLst>
                                            <p:cond delay="0"/>
                                          </p:stCondLst>
                                        </p:cTn>
                                        <p:tgtEl>
                                          <p:spTgt spid="35842"/>
                                        </p:tgtEl>
                                        <p:attrNameLst>
                                          <p:attrName>style.visibility</p:attrName>
                                        </p:attrNameLst>
                                      </p:cBhvr>
                                      <p:to>
                                        <p:strVal val="visible"/>
                                      </p:to>
                                    </p:set>
                                    <p:anim calcmode="lin" valueType="num">
                                      <p:cBhvr additive="base">
                                        <p:cTn id="7" dur="800" fill="hold">
                                          <p:stCondLst>
                                            <p:cond delay="0"/>
                                          </p:stCondLst>
                                        </p:cTn>
                                        <p:tgtEl>
                                          <p:spTgt spid="35842"/>
                                        </p:tgtEl>
                                        <p:attrNameLst>
                                          <p:attrName>ppt_x</p:attrName>
                                        </p:attrNameLst>
                                      </p:cBhvr>
                                      <p:tavLst>
                                        <p:tav tm="0">
                                          <p:val>
                                            <p:strVal val="0-#ppt_w/2"/>
                                          </p:val>
                                        </p:tav>
                                        <p:tav tm="100000">
                                          <p:val>
                                            <p:strVal val="#ppt_x"/>
                                          </p:val>
                                        </p:tav>
                                      </p:tavLst>
                                    </p:anim>
                                    <p:anim calcmode="lin" valueType="num">
                                      <p:cBhvr additive="base">
                                        <p:cTn id="8" dur="800" fill="hold">
                                          <p:stCondLst>
                                            <p:cond delay="0"/>
                                          </p:stCondLst>
                                        </p:cTn>
                                        <p:tgtEl>
                                          <p:spTgt spid="3584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0" presetClass="entr" presetSubtype="0" fill="hold" grpId="0" nodeType="clickEffect">
                                  <p:stCondLst>
                                    <p:cond delay="0"/>
                                  </p:stCondLst>
                                  <p:iterate type="lt">
                                    <p:tmPct val="10000"/>
                                  </p:iterate>
                                  <p:childTnLst>
                                    <p:set>
                                      <p:cBhvr>
                                        <p:cTn id="12" dur="1" fill="hold">
                                          <p:stCondLst>
                                            <p:cond delay="0"/>
                                          </p:stCondLst>
                                        </p:cTn>
                                        <p:tgtEl>
                                          <p:spTgt spid="35843">
                                            <p:txEl>
                                              <p:pRg st="0" end="0"/>
                                            </p:txEl>
                                          </p:spTgt>
                                        </p:tgtEl>
                                        <p:attrNameLst>
                                          <p:attrName>style.visibility</p:attrName>
                                        </p:attrNameLst>
                                      </p:cBhvr>
                                      <p:to>
                                        <p:strVal val="visible"/>
                                      </p:to>
                                    </p:set>
                                    <p:animEffect transition="in" filter="fade">
                                      <p:cBhvr>
                                        <p:cTn id="13" dur="1000"/>
                                        <p:tgtEl>
                                          <p:spTgt spid="35843">
                                            <p:txEl>
                                              <p:pRg st="0" end="0"/>
                                            </p:txEl>
                                          </p:spTgt>
                                        </p:tgtEl>
                                      </p:cBhvr>
                                    </p:animEffect>
                                    <p:anim calcmode="lin" valueType="num">
                                      <p:cBhvr>
                                        <p:cTn id="14" dur="1000" fill="hold"/>
                                        <p:tgtEl>
                                          <p:spTgt spid="35843">
                                            <p:txEl>
                                              <p:pRg st="0" end="0"/>
                                            </p:txEl>
                                          </p:spTgt>
                                        </p:tgtEl>
                                        <p:attrNameLst>
                                          <p:attrName>ppt_x</p:attrName>
                                        </p:attrNameLst>
                                      </p:cBhvr>
                                      <p:tavLst>
                                        <p:tav tm="0">
                                          <p:val>
                                            <p:strVal val="#ppt_x-.1"/>
                                          </p:val>
                                        </p:tav>
                                        <p:tav tm="100000">
                                          <p:val>
                                            <p:strVal val="#ppt_x"/>
                                          </p:val>
                                        </p:tav>
                                      </p:tavLst>
                                    </p:anim>
                                    <p:anim calcmode="lin" valueType="num">
                                      <p:cBhvr>
                                        <p:cTn id="15" dur="1000" fill="hold"/>
                                        <p:tgtEl>
                                          <p:spTgt spid="358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0" presetClass="entr" presetSubtype="0" fill="hold" grpId="0" nodeType="clickEffect">
                                  <p:stCondLst>
                                    <p:cond delay="0"/>
                                  </p:stCondLst>
                                  <p:iterate type="lt">
                                    <p:tmPct val="10000"/>
                                  </p:iterate>
                                  <p:childTnLst>
                                    <p:set>
                                      <p:cBhvr>
                                        <p:cTn id="19" dur="1" fill="hold">
                                          <p:stCondLst>
                                            <p:cond delay="0"/>
                                          </p:stCondLst>
                                        </p:cTn>
                                        <p:tgtEl>
                                          <p:spTgt spid="35843">
                                            <p:txEl>
                                              <p:pRg st="1" end="1"/>
                                            </p:txEl>
                                          </p:spTgt>
                                        </p:tgtEl>
                                        <p:attrNameLst>
                                          <p:attrName>style.visibility</p:attrName>
                                        </p:attrNameLst>
                                      </p:cBhvr>
                                      <p:to>
                                        <p:strVal val="visible"/>
                                      </p:to>
                                    </p:set>
                                    <p:animEffect transition="in" filter="fade">
                                      <p:cBhvr>
                                        <p:cTn id="20" dur="1000"/>
                                        <p:tgtEl>
                                          <p:spTgt spid="35843">
                                            <p:txEl>
                                              <p:pRg st="1" end="1"/>
                                            </p:txEl>
                                          </p:spTgt>
                                        </p:tgtEl>
                                      </p:cBhvr>
                                    </p:animEffect>
                                    <p:anim calcmode="lin" valueType="num">
                                      <p:cBhvr>
                                        <p:cTn id="21" dur="1000" fill="hold"/>
                                        <p:tgtEl>
                                          <p:spTgt spid="35843">
                                            <p:txEl>
                                              <p:pRg st="1" end="1"/>
                                            </p:txEl>
                                          </p:spTgt>
                                        </p:tgtEl>
                                        <p:attrNameLst>
                                          <p:attrName>ppt_x</p:attrName>
                                        </p:attrNameLst>
                                      </p:cBhvr>
                                      <p:tavLst>
                                        <p:tav tm="0">
                                          <p:val>
                                            <p:strVal val="#ppt_x-.1"/>
                                          </p:val>
                                        </p:tav>
                                        <p:tav tm="100000">
                                          <p:val>
                                            <p:strVal val="#ppt_x"/>
                                          </p:val>
                                        </p:tav>
                                      </p:tavLst>
                                    </p:anim>
                                    <p:anim calcmode="lin" valueType="num">
                                      <p:cBhvr>
                                        <p:cTn id="22" dur="1000" fill="hold"/>
                                        <p:tgtEl>
                                          <p:spTgt spid="3584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0" presetClass="entr" presetSubtype="0" fill="hold" grpId="0" nodeType="clickEffect">
                                  <p:stCondLst>
                                    <p:cond delay="0"/>
                                  </p:stCondLst>
                                  <p:iterate type="lt">
                                    <p:tmPct val="10000"/>
                                  </p:iterate>
                                  <p:childTnLst>
                                    <p:set>
                                      <p:cBhvr>
                                        <p:cTn id="26" dur="1" fill="hold">
                                          <p:stCondLst>
                                            <p:cond delay="0"/>
                                          </p:stCondLst>
                                        </p:cTn>
                                        <p:tgtEl>
                                          <p:spTgt spid="35843">
                                            <p:txEl>
                                              <p:pRg st="2" end="2"/>
                                            </p:txEl>
                                          </p:spTgt>
                                        </p:tgtEl>
                                        <p:attrNameLst>
                                          <p:attrName>style.visibility</p:attrName>
                                        </p:attrNameLst>
                                      </p:cBhvr>
                                      <p:to>
                                        <p:strVal val="visible"/>
                                      </p:to>
                                    </p:set>
                                    <p:animEffect transition="in" filter="fade">
                                      <p:cBhvr>
                                        <p:cTn id="27" dur="1000"/>
                                        <p:tgtEl>
                                          <p:spTgt spid="35843">
                                            <p:txEl>
                                              <p:pRg st="2" end="2"/>
                                            </p:txEl>
                                          </p:spTgt>
                                        </p:tgtEl>
                                      </p:cBhvr>
                                    </p:animEffect>
                                    <p:anim calcmode="lin" valueType="num">
                                      <p:cBhvr>
                                        <p:cTn id="28" dur="1000" fill="hold"/>
                                        <p:tgtEl>
                                          <p:spTgt spid="35843">
                                            <p:txEl>
                                              <p:pRg st="2" end="2"/>
                                            </p:txEl>
                                          </p:spTgt>
                                        </p:tgtEl>
                                        <p:attrNameLst>
                                          <p:attrName>ppt_x</p:attrName>
                                        </p:attrNameLst>
                                      </p:cBhvr>
                                      <p:tavLst>
                                        <p:tav tm="0">
                                          <p:val>
                                            <p:strVal val="#ppt_x-.1"/>
                                          </p:val>
                                        </p:tav>
                                        <p:tav tm="100000">
                                          <p:val>
                                            <p:strVal val="#ppt_x"/>
                                          </p:val>
                                        </p:tav>
                                      </p:tavLst>
                                    </p:anim>
                                    <p:anim calcmode="lin" valueType="num">
                                      <p:cBhvr>
                                        <p:cTn id="29" dur="1000" fill="hold"/>
                                        <p:tgtEl>
                                          <p:spTgt spid="3584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0" presetClass="entr" presetSubtype="0" fill="hold" grpId="0" nodeType="clickEffect">
                                  <p:stCondLst>
                                    <p:cond delay="0"/>
                                  </p:stCondLst>
                                  <p:iterate type="lt">
                                    <p:tmPct val="10000"/>
                                  </p:iterate>
                                  <p:childTnLst>
                                    <p:set>
                                      <p:cBhvr>
                                        <p:cTn id="33" dur="1" fill="hold">
                                          <p:stCondLst>
                                            <p:cond delay="0"/>
                                          </p:stCondLst>
                                        </p:cTn>
                                        <p:tgtEl>
                                          <p:spTgt spid="35843">
                                            <p:txEl>
                                              <p:pRg st="3" end="3"/>
                                            </p:txEl>
                                          </p:spTgt>
                                        </p:tgtEl>
                                        <p:attrNameLst>
                                          <p:attrName>style.visibility</p:attrName>
                                        </p:attrNameLst>
                                      </p:cBhvr>
                                      <p:to>
                                        <p:strVal val="visible"/>
                                      </p:to>
                                    </p:set>
                                    <p:animEffect transition="in" filter="fade">
                                      <p:cBhvr>
                                        <p:cTn id="34" dur="1000"/>
                                        <p:tgtEl>
                                          <p:spTgt spid="35843">
                                            <p:txEl>
                                              <p:pRg st="3" end="3"/>
                                            </p:txEl>
                                          </p:spTgt>
                                        </p:tgtEl>
                                      </p:cBhvr>
                                    </p:animEffect>
                                    <p:anim calcmode="lin" valueType="num">
                                      <p:cBhvr>
                                        <p:cTn id="35" dur="1000" fill="hold"/>
                                        <p:tgtEl>
                                          <p:spTgt spid="35843">
                                            <p:txEl>
                                              <p:pRg st="3" end="3"/>
                                            </p:txEl>
                                          </p:spTgt>
                                        </p:tgtEl>
                                        <p:attrNameLst>
                                          <p:attrName>ppt_x</p:attrName>
                                        </p:attrNameLst>
                                      </p:cBhvr>
                                      <p:tavLst>
                                        <p:tav tm="0">
                                          <p:val>
                                            <p:strVal val="#ppt_x-.1"/>
                                          </p:val>
                                        </p:tav>
                                        <p:tav tm="100000">
                                          <p:val>
                                            <p:strVal val="#ppt_x"/>
                                          </p:val>
                                        </p:tav>
                                      </p:tavLst>
                                    </p:anim>
                                    <p:anim calcmode="lin" valueType="num">
                                      <p:cBhvr>
                                        <p:cTn id="36" dur="1000" fill="hold"/>
                                        <p:tgtEl>
                                          <p:spTgt spid="3584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0" presetClass="entr" presetSubtype="0" fill="hold" grpId="0" nodeType="clickEffect">
                                  <p:stCondLst>
                                    <p:cond delay="0"/>
                                  </p:stCondLst>
                                  <p:iterate type="lt">
                                    <p:tmPct val="10000"/>
                                  </p:iterate>
                                  <p:childTnLst>
                                    <p:set>
                                      <p:cBhvr>
                                        <p:cTn id="40" dur="1" fill="hold">
                                          <p:stCondLst>
                                            <p:cond delay="0"/>
                                          </p:stCondLst>
                                        </p:cTn>
                                        <p:tgtEl>
                                          <p:spTgt spid="35843">
                                            <p:txEl>
                                              <p:pRg st="4" end="4"/>
                                            </p:txEl>
                                          </p:spTgt>
                                        </p:tgtEl>
                                        <p:attrNameLst>
                                          <p:attrName>style.visibility</p:attrName>
                                        </p:attrNameLst>
                                      </p:cBhvr>
                                      <p:to>
                                        <p:strVal val="visible"/>
                                      </p:to>
                                    </p:set>
                                    <p:animEffect transition="in" filter="fade">
                                      <p:cBhvr>
                                        <p:cTn id="41" dur="1000"/>
                                        <p:tgtEl>
                                          <p:spTgt spid="35843">
                                            <p:txEl>
                                              <p:pRg st="4" end="4"/>
                                            </p:txEl>
                                          </p:spTgt>
                                        </p:tgtEl>
                                      </p:cBhvr>
                                    </p:animEffect>
                                    <p:anim calcmode="lin" valueType="num">
                                      <p:cBhvr>
                                        <p:cTn id="42" dur="1000" fill="hold"/>
                                        <p:tgtEl>
                                          <p:spTgt spid="35843">
                                            <p:txEl>
                                              <p:pRg st="4" end="4"/>
                                            </p:txEl>
                                          </p:spTgt>
                                        </p:tgtEl>
                                        <p:attrNameLst>
                                          <p:attrName>ppt_x</p:attrName>
                                        </p:attrNameLst>
                                      </p:cBhvr>
                                      <p:tavLst>
                                        <p:tav tm="0">
                                          <p:val>
                                            <p:strVal val="#ppt_x-.1"/>
                                          </p:val>
                                        </p:tav>
                                        <p:tav tm="100000">
                                          <p:val>
                                            <p:strVal val="#ppt_x"/>
                                          </p:val>
                                        </p:tav>
                                      </p:tavLst>
                                    </p:anim>
                                    <p:anim calcmode="lin" valueType="num">
                                      <p:cBhvr>
                                        <p:cTn id="43" dur="1000" fill="hold"/>
                                        <p:tgtEl>
                                          <p:spTgt spid="3584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P spid="3584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CYMERA_20140414_132612.jpg"/>
          <p:cNvPicPr>
            <a:picLocks noChangeAspect="1"/>
          </p:cNvPicPr>
          <p:nvPr/>
        </p:nvPicPr>
        <p:blipFill>
          <a:blip r:embed="rId2"/>
          <a:stretch>
            <a:fillRect/>
          </a:stretch>
        </p:blipFill>
        <p:spPr>
          <a:xfrm>
            <a:off x="152400" y="2057400"/>
            <a:ext cx="4191000" cy="4343400"/>
          </a:xfrm>
          <a:prstGeom prst="rect">
            <a:avLst/>
          </a:prstGeom>
          <a:ln w="38100">
            <a:solidFill>
              <a:schemeClr val="bg2"/>
            </a:solid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7171" name="Rectangle 4"/>
          <p:cNvSpPr>
            <a:spLocks noChangeArrowheads="1"/>
          </p:cNvSpPr>
          <p:nvPr/>
        </p:nvSpPr>
        <p:spPr bwMode="auto">
          <a:xfrm>
            <a:off x="228600" y="304800"/>
            <a:ext cx="8763000" cy="1446213"/>
          </a:xfrm>
          <a:prstGeom prst="rect">
            <a:avLst/>
          </a:prstGeom>
          <a:noFill/>
          <a:ln w="9525">
            <a:noFill/>
            <a:miter lim="800000"/>
            <a:headEnd/>
            <a:tailEnd/>
          </a:ln>
        </p:spPr>
        <p:txBody>
          <a:bodyPr>
            <a:spAutoFit/>
          </a:bodyPr>
          <a:lstStyle/>
          <a:p>
            <a:pPr algn="ctr"/>
            <a:r>
              <a:rPr lang="id-ID" sz="2800" b="1">
                <a:solidFill>
                  <a:srgbClr val="FFFF00"/>
                </a:solidFill>
                <a:latin typeface="Candara" pitchFamily="34" charset="0"/>
              </a:rPr>
              <a:t>Untuk mengetahui </a:t>
            </a:r>
          </a:p>
          <a:p>
            <a:pPr algn="ctr"/>
            <a:r>
              <a:rPr lang="id-ID" sz="2800" b="1">
                <a:solidFill>
                  <a:srgbClr val="FFFF00"/>
                </a:solidFill>
                <a:latin typeface="Candara" pitchFamily="34" charset="0"/>
              </a:rPr>
              <a:t>tipe belajar </a:t>
            </a:r>
            <a:r>
              <a:rPr lang="id-ID" sz="3200" b="1">
                <a:solidFill>
                  <a:schemeClr val="bg1"/>
                </a:solidFill>
                <a:latin typeface="Candara" pitchFamily="34" charset="0"/>
              </a:rPr>
              <a:t>VISUAL</a:t>
            </a:r>
            <a:r>
              <a:rPr lang="id-ID" sz="2800" b="1">
                <a:solidFill>
                  <a:schemeClr val="bg1"/>
                </a:solidFill>
                <a:latin typeface="Candara" pitchFamily="34" charset="0"/>
              </a:rPr>
              <a:t>,</a:t>
            </a:r>
            <a:r>
              <a:rPr lang="id-ID" sz="2800" b="1">
                <a:solidFill>
                  <a:srgbClr val="FFFF00"/>
                </a:solidFill>
                <a:latin typeface="Candara" pitchFamily="34" charset="0"/>
              </a:rPr>
              <a:t> </a:t>
            </a:r>
            <a:r>
              <a:rPr lang="id-ID" sz="3200" b="1">
                <a:solidFill>
                  <a:schemeClr val="bg1"/>
                </a:solidFill>
                <a:latin typeface="Candara" pitchFamily="34" charset="0"/>
              </a:rPr>
              <a:t>AUDITORIAL</a:t>
            </a:r>
            <a:r>
              <a:rPr lang="id-ID" sz="2800" b="1">
                <a:solidFill>
                  <a:srgbClr val="FFFF00"/>
                </a:solidFill>
                <a:latin typeface="Candara" pitchFamily="34" charset="0"/>
              </a:rPr>
              <a:t> atau </a:t>
            </a:r>
            <a:r>
              <a:rPr lang="id-ID" sz="3200" b="1">
                <a:solidFill>
                  <a:schemeClr val="bg1"/>
                </a:solidFill>
                <a:latin typeface="Candara" pitchFamily="34" charset="0"/>
              </a:rPr>
              <a:t>KINESTETIK</a:t>
            </a:r>
            <a:r>
              <a:rPr lang="id-ID" sz="2800" b="1">
                <a:solidFill>
                  <a:schemeClr val="bg1"/>
                </a:solidFill>
                <a:latin typeface="Candara" pitchFamily="34" charset="0"/>
              </a:rPr>
              <a:t>,</a:t>
            </a:r>
            <a:r>
              <a:rPr lang="id-ID" sz="2800" b="1">
                <a:solidFill>
                  <a:srgbClr val="FFFF00"/>
                </a:solidFill>
                <a:latin typeface="Candara" pitchFamily="34" charset="0"/>
              </a:rPr>
              <a:t> isilah Lembar Kerja berikut ini.</a:t>
            </a:r>
            <a:r>
              <a:rPr lang="en-US" sz="2800" b="1">
                <a:solidFill>
                  <a:srgbClr val="FFFF00"/>
                </a:solidFill>
                <a:latin typeface="Candara" pitchFamily="34" charset="0"/>
              </a:rPr>
              <a:t> </a:t>
            </a:r>
            <a:endParaRPr lang="en-US" sz="2800">
              <a:solidFill>
                <a:srgbClr val="FFFF00"/>
              </a:solidFill>
              <a:latin typeface="Candara" pitchFamily="34" charset="0"/>
            </a:endParaRPr>
          </a:p>
        </p:txBody>
      </p:sp>
      <p:sp>
        <p:nvSpPr>
          <p:cNvPr id="6" name="Rectangle 4"/>
          <p:cNvSpPr>
            <a:spLocks noChangeArrowheads="1"/>
          </p:cNvSpPr>
          <p:nvPr/>
        </p:nvSpPr>
        <p:spPr bwMode="auto">
          <a:xfrm>
            <a:off x="4038600" y="2057400"/>
            <a:ext cx="5029200" cy="2678113"/>
          </a:xfrm>
          <a:prstGeom prst="rect">
            <a:avLst/>
          </a:prstGeom>
          <a:noFill/>
          <a:ln w="9525">
            <a:noFill/>
            <a:miter lim="800000"/>
            <a:headEnd/>
            <a:tailEnd/>
          </a:ln>
        </p:spPr>
        <p:txBody>
          <a:bodyPr>
            <a:spAutoFit/>
          </a:bodyPr>
          <a:lstStyle/>
          <a:p>
            <a:r>
              <a:rPr lang="id-ID" sz="2800" b="1">
                <a:solidFill>
                  <a:schemeClr val="bg1"/>
                </a:solidFill>
                <a:latin typeface="Candara" pitchFamily="34" charset="0"/>
              </a:rPr>
              <a:t>Petunjuk pengisian</a:t>
            </a:r>
          </a:p>
          <a:p>
            <a:endParaRPr lang="id-ID" sz="2800" b="1">
              <a:solidFill>
                <a:schemeClr val="bg1"/>
              </a:solidFill>
              <a:latin typeface="Candara" pitchFamily="34" charset="0"/>
            </a:endParaRPr>
          </a:p>
          <a:p>
            <a:r>
              <a:rPr lang="id-ID" sz="2800" b="1">
                <a:solidFill>
                  <a:schemeClr val="bg1"/>
                </a:solidFill>
                <a:latin typeface="Candara" pitchFamily="34" charset="0"/>
              </a:rPr>
              <a:t>Angka 1  : </a:t>
            </a:r>
          </a:p>
          <a:p>
            <a:r>
              <a:rPr lang="id-ID" sz="2800" b="1">
                <a:solidFill>
                  <a:srgbClr val="FFFF00"/>
                </a:solidFill>
                <a:latin typeface="Candara" pitchFamily="34" charset="0"/>
              </a:rPr>
              <a:t>Jika kamu memilih </a:t>
            </a:r>
            <a:r>
              <a:rPr lang="id-ID" sz="2800" b="1">
                <a:solidFill>
                  <a:schemeClr val="bg1"/>
                </a:solidFill>
                <a:latin typeface="Candara" pitchFamily="34" charset="0"/>
              </a:rPr>
              <a:t>YA,</a:t>
            </a:r>
            <a:r>
              <a:rPr lang="id-ID" sz="2800" b="1">
                <a:solidFill>
                  <a:srgbClr val="FFFF00"/>
                </a:solidFill>
                <a:latin typeface="Candara" pitchFamily="34" charset="0"/>
              </a:rPr>
              <a:t> artinya kamu memang biasanya seperti itu</a:t>
            </a:r>
            <a:endParaRPr lang="en-US" sz="2800">
              <a:solidFill>
                <a:srgbClr val="FFFF00"/>
              </a:solidFill>
              <a:latin typeface="Candara" pitchFamily="34" charset="0"/>
            </a:endParaRPr>
          </a:p>
        </p:txBody>
      </p:sp>
      <p:sp>
        <p:nvSpPr>
          <p:cNvPr id="7" name="Rectangle 4"/>
          <p:cNvSpPr>
            <a:spLocks noChangeArrowheads="1"/>
          </p:cNvSpPr>
          <p:nvPr/>
        </p:nvSpPr>
        <p:spPr bwMode="auto">
          <a:xfrm>
            <a:off x="4038600" y="4876800"/>
            <a:ext cx="5029200" cy="1878013"/>
          </a:xfrm>
          <a:prstGeom prst="rect">
            <a:avLst/>
          </a:prstGeom>
          <a:noFill/>
          <a:ln w="9525">
            <a:noFill/>
            <a:miter lim="800000"/>
            <a:headEnd/>
            <a:tailEnd/>
          </a:ln>
        </p:spPr>
        <p:txBody>
          <a:bodyPr>
            <a:spAutoFit/>
          </a:bodyPr>
          <a:lstStyle/>
          <a:p>
            <a:r>
              <a:rPr lang="id-ID" sz="2800" b="1">
                <a:solidFill>
                  <a:schemeClr val="bg1"/>
                </a:solidFill>
                <a:latin typeface="Candara" pitchFamily="34" charset="0"/>
              </a:rPr>
              <a:t>Angka 0  : </a:t>
            </a:r>
          </a:p>
          <a:p>
            <a:r>
              <a:rPr lang="id-ID" sz="2800" b="1">
                <a:solidFill>
                  <a:srgbClr val="FFFF00"/>
                </a:solidFill>
                <a:latin typeface="Candara" pitchFamily="34" charset="0"/>
              </a:rPr>
              <a:t>Jika kamu memilih </a:t>
            </a:r>
            <a:r>
              <a:rPr lang="id-ID" sz="2800" b="1">
                <a:solidFill>
                  <a:schemeClr val="bg1"/>
                </a:solidFill>
                <a:latin typeface="Candara" pitchFamily="34" charset="0"/>
              </a:rPr>
              <a:t>TIDAK,</a:t>
            </a:r>
            <a:r>
              <a:rPr lang="id-ID" sz="2800" b="1">
                <a:solidFill>
                  <a:srgbClr val="FFFF00"/>
                </a:solidFill>
                <a:latin typeface="Candara" pitchFamily="34" charset="0"/>
              </a:rPr>
              <a:t> artinya kamu memang biasa nya tidak seperti itu</a:t>
            </a:r>
            <a:endParaRPr lang="en-US" sz="2800">
              <a:solidFill>
                <a:srgbClr val="FFFF00"/>
              </a:solidFill>
              <a:latin typeface="Candar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7171"/>
                                        </p:tgtEl>
                                        <p:attrNameLst>
                                          <p:attrName>style.visibility</p:attrName>
                                        </p:attrNameLst>
                                      </p:cBhvr>
                                      <p:to>
                                        <p:strVal val="visible"/>
                                      </p:to>
                                    </p:set>
                                    <p:animEffect transition="in" filter="fade">
                                      <p:cBhvr>
                                        <p:cTn id="7" dur="770" decel="100000"/>
                                        <p:tgtEl>
                                          <p:spTgt spid="7171"/>
                                        </p:tgtEl>
                                      </p:cBhvr>
                                    </p:animEffect>
                                    <p:animScale>
                                      <p:cBhvr>
                                        <p:cTn id="8" dur="770" decel="100000"/>
                                        <p:tgtEl>
                                          <p:spTgt spid="7171"/>
                                        </p:tgtEl>
                                      </p:cBhvr>
                                      <p:from x="10000" y="10000"/>
                                      <p:to x="200000" y="450000"/>
                                    </p:animScale>
                                    <p:animScale>
                                      <p:cBhvr>
                                        <p:cTn id="9" dur="1230" accel="100000" fill="hold">
                                          <p:stCondLst>
                                            <p:cond delay="770"/>
                                          </p:stCondLst>
                                        </p:cTn>
                                        <p:tgtEl>
                                          <p:spTgt spid="7171"/>
                                        </p:tgtEl>
                                      </p:cBhvr>
                                      <p:from x="200000" y="450000"/>
                                      <p:to x="100000" y="100000"/>
                                    </p:animScale>
                                    <p:set>
                                      <p:cBhvr>
                                        <p:cTn id="10" dur="770" fill="hold"/>
                                        <p:tgtEl>
                                          <p:spTgt spid="7171"/>
                                        </p:tgtEl>
                                        <p:attrNameLst>
                                          <p:attrName>ppt_x</p:attrName>
                                        </p:attrNameLst>
                                      </p:cBhvr>
                                      <p:to>
                                        <p:strVal val="(0.5)"/>
                                      </p:to>
                                    </p:set>
                                    <p:anim from="(0.5)" to="(#ppt_x)" calcmode="lin" valueType="num">
                                      <p:cBhvr>
                                        <p:cTn id="11" dur="1230" accel="100000" fill="hold">
                                          <p:stCondLst>
                                            <p:cond delay="770"/>
                                          </p:stCondLst>
                                        </p:cTn>
                                        <p:tgtEl>
                                          <p:spTgt spid="7171"/>
                                        </p:tgtEl>
                                        <p:attrNameLst>
                                          <p:attrName>ppt_x</p:attrName>
                                        </p:attrNameLst>
                                      </p:cBhvr>
                                    </p:anim>
                                    <p:set>
                                      <p:cBhvr>
                                        <p:cTn id="12" dur="770" fill="hold"/>
                                        <p:tgtEl>
                                          <p:spTgt spid="7171"/>
                                        </p:tgtEl>
                                        <p:attrNameLst>
                                          <p:attrName>ppt_y</p:attrName>
                                        </p:attrNameLst>
                                      </p:cBhvr>
                                      <p:to>
                                        <p:strVal val="(#ppt_y+0.4)"/>
                                      </p:to>
                                    </p:set>
                                    <p:anim from="(#ppt_y+0.4)" to="(#ppt_y)" calcmode="lin" valueType="num">
                                      <p:cBhvr>
                                        <p:cTn id="13" dur="1230" accel="100000" fill="hold">
                                          <p:stCondLst>
                                            <p:cond delay="770"/>
                                          </p:stCondLst>
                                        </p:cTn>
                                        <p:tgtEl>
                                          <p:spTgt spid="7171"/>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2000" fill="hold"/>
                                        <p:tgtEl>
                                          <p:spTgt spid="6"/>
                                        </p:tgtEl>
                                        <p:attrNameLst>
                                          <p:attrName>ppt_x</p:attrName>
                                        </p:attrNameLst>
                                      </p:cBhvr>
                                      <p:tavLst>
                                        <p:tav tm="0">
                                          <p:val>
                                            <p:strVal val="1+#ppt_w/2"/>
                                          </p:val>
                                        </p:tav>
                                        <p:tav tm="100000">
                                          <p:val>
                                            <p:strVal val="#ppt_x"/>
                                          </p:val>
                                        </p:tav>
                                      </p:tavLst>
                                    </p:anim>
                                    <p:anim calcmode="lin" valueType="num">
                                      <p:cBhvr additive="base">
                                        <p:cTn id="19" dur="2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4" presetClass="entr" presetSubtype="0" accel="10000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2000" fill="hold"/>
                                        <p:tgtEl>
                                          <p:spTgt spid="7"/>
                                        </p:tgtEl>
                                        <p:attrNameLst>
                                          <p:attrName>ppt_w</p:attrName>
                                        </p:attrNameLst>
                                      </p:cBhvr>
                                      <p:tavLst>
                                        <p:tav tm="0">
                                          <p:val>
                                            <p:strVal val="#ppt_w*0.05"/>
                                          </p:val>
                                        </p:tav>
                                        <p:tav tm="100000">
                                          <p:val>
                                            <p:strVal val="#ppt_w"/>
                                          </p:val>
                                        </p:tav>
                                      </p:tavLst>
                                    </p:anim>
                                    <p:anim calcmode="lin" valueType="num">
                                      <p:cBhvr>
                                        <p:cTn id="25" dur="2000" fill="hold"/>
                                        <p:tgtEl>
                                          <p:spTgt spid="7"/>
                                        </p:tgtEl>
                                        <p:attrNameLst>
                                          <p:attrName>ppt_h</p:attrName>
                                        </p:attrNameLst>
                                      </p:cBhvr>
                                      <p:tavLst>
                                        <p:tav tm="0">
                                          <p:val>
                                            <p:strVal val="#ppt_h"/>
                                          </p:val>
                                        </p:tav>
                                        <p:tav tm="100000">
                                          <p:val>
                                            <p:strVal val="#ppt_h"/>
                                          </p:val>
                                        </p:tav>
                                      </p:tavLst>
                                    </p:anim>
                                    <p:anim calcmode="lin" valueType="num">
                                      <p:cBhvr>
                                        <p:cTn id="26" dur="2000" fill="hold"/>
                                        <p:tgtEl>
                                          <p:spTgt spid="7"/>
                                        </p:tgtEl>
                                        <p:attrNameLst>
                                          <p:attrName>ppt_x</p:attrName>
                                        </p:attrNameLst>
                                      </p:cBhvr>
                                      <p:tavLst>
                                        <p:tav tm="0">
                                          <p:val>
                                            <p:strVal val="#ppt_x-.2"/>
                                          </p:val>
                                        </p:tav>
                                        <p:tav tm="100000">
                                          <p:val>
                                            <p:strVal val="#ppt_x"/>
                                          </p:val>
                                        </p:tav>
                                      </p:tavLst>
                                    </p:anim>
                                    <p:anim calcmode="lin" valueType="num">
                                      <p:cBhvr>
                                        <p:cTn id="27" dur="2000" fill="hold"/>
                                        <p:tgtEl>
                                          <p:spTgt spid="7"/>
                                        </p:tgtEl>
                                        <p:attrNameLst>
                                          <p:attrName>ppt_y</p:attrName>
                                        </p:attrNameLst>
                                      </p:cBhvr>
                                      <p:tavLst>
                                        <p:tav tm="0">
                                          <p:val>
                                            <p:strVal val="#ppt_y"/>
                                          </p:val>
                                        </p:tav>
                                        <p:tav tm="100000">
                                          <p:val>
                                            <p:strVal val="#ppt_y"/>
                                          </p:val>
                                        </p:tav>
                                      </p:tavLst>
                                    </p:anim>
                                    <p:animEffect transition="in" filter="fade">
                                      <p:cBhvr>
                                        <p:cTn id="28" dur="2000"/>
                                        <p:tgtEl>
                                          <p:spTgt spid="7"/>
                                        </p:tgtEl>
                                      </p:cBhvr>
                                    </p:animEffect>
                                  </p:childTnLst>
                                </p:cTn>
                              </p:par>
                              <p:par>
                                <p:cTn id="29" presetID="29" presetClass="entr" presetSubtype="0" fill="hold" nodeType="withEffect">
                                  <p:stCondLst>
                                    <p:cond delay="23000"/>
                                  </p:stCondLst>
                                  <p:childTnLst>
                                    <p:set>
                                      <p:cBhvr>
                                        <p:cTn id="30" dur="1" fill="hold">
                                          <p:stCondLst>
                                            <p:cond delay="0"/>
                                          </p:stCondLst>
                                        </p:cTn>
                                        <p:tgtEl>
                                          <p:spTgt spid="10"/>
                                        </p:tgtEl>
                                        <p:attrNameLst>
                                          <p:attrName>style.visibility</p:attrName>
                                        </p:attrNameLst>
                                      </p:cBhvr>
                                      <p:to>
                                        <p:strVal val="visible"/>
                                      </p:to>
                                    </p:set>
                                    <p:anim calcmode="lin" valueType="num">
                                      <p:cBhvr>
                                        <p:cTn id="31" dur="3000" fill="hold"/>
                                        <p:tgtEl>
                                          <p:spTgt spid="10"/>
                                        </p:tgtEl>
                                        <p:attrNameLst>
                                          <p:attrName>ppt_x</p:attrName>
                                        </p:attrNameLst>
                                      </p:cBhvr>
                                      <p:tavLst>
                                        <p:tav tm="0">
                                          <p:val>
                                            <p:strVal val="#ppt_x-.2"/>
                                          </p:val>
                                        </p:tav>
                                        <p:tav tm="100000">
                                          <p:val>
                                            <p:strVal val="#ppt_x"/>
                                          </p:val>
                                        </p:tav>
                                      </p:tavLst>
                                    </p:anim>
                                    <p:anim calcmode="lin" valueType="num">
                                      <p:cBhvr>
                                        <p:cTn id="32" dur="3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33" dur="3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p:bldP spid="6"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44058" y="2839706"/>
            <a:ext cx="827679" cy="1446542"/>
          </a:xfrm>
          <a:prstGeom prst="rect">
            <a:avLst/>
          </a:prstGeom>
        </p:spPr>
        <p:style>
          <a:lnRef idx="3">
            <a:schemeClr val="lt1"/>
          </a:lnRef>
          <a:fillRef idx="1">
            <a:schemeClr val="accent4"/>
          </a:fillRef>
          <a:effectRef idx="1">
            <a:schemeClr val="accent4"/>
          </a:effectRef>
          <a:fontRef idx="minor">
            <a:schemeClr val="lt1"/>
          </a:fontRef>
        </p:style>
        <p:txBody>
          <a:bodyPr lIns="91431" tIns="45716" rIns="91431" bIns="45716">
            <a:spAutoFit/>
            <a:scene3d>
              <a:camera prst="orthographicFront"/>
              <a:lightRig rig="balanced" dir="t">
                <a:rot lat="0" lon="0" rev="2100000"/>
              </a:lightRig>
            </a:scene3d>
            <a:sp3d extrusionH="57150" prstMaterial="metal">
              <a:bevelT w="38100" h="25400"/>
              <a:contourClr>
                <a:schemeClr val="bg2"/>
              </a:contourClr>
            </a:sp3d>
          </a:bodyPr>
          <a:lstStyle/>
          <a:p>
            <a:pPr algn="ctr" fontAlgn="auto">
              <a:spcBef>
                <a:spcPts val="0"/>
              </a:spcBef>
              <a:spcAft>
                <a:spcPts val="0"/>
              </a:spcAft>
              <a:defRPr/>
            </a:pPr>
            <a:r>
              <a:rPr lang="id-ID" sz="8800" b="1" dirty="0">
                <a:ln w="50800"/>
                <a:solidFill>
                  <a:srgbClr val="FFFF00"/>
                </a:solidFill>
                <a:latin typeface="Agency FB" pitchFamily="34" charset="0"/>
                <a:cs typeface="Arial" charset="0"/>
              </a:rPr>
              <a:t>k</a:t>
            </a:r>
            <a:endParaRPr lang="en-US" sz="8800" b="1" dirty="0">
              <a:ln w="50800"/>
              <a:solidFill>
                <a:srgbClr val="FFFF00"/>
              </a:solidFill>
              <a:latin typeface="Agency FB" pitchFamily="34" charset="0"/>
              <a:cs typeface="Arial" charset="0"/>
            </a:endParaRPr>
          </a:p>
        </p:txBody>
      </p:sp>
      <p:sp>
        <p:nvSpPr>
          <p:cNvPr id="3" name="Rectangle 2"/>
          <p:cNvSpPr/>
          <p:nvPr/>
        </p:nvSpPr>
        <p:spPr>
          <a:xfrm>
            <a:off x="3000364" y="2839706"/>
            <a:ext cx="785818" cy="1446542"/>
          </a:xfrm>
          <a:prstGeom prst="rect">
            <a:avLst/>
          </a:prstGeom>
        </p:spPr>
        <p:style>
          <a:lnRef idx="3">
            <a:schemeClr val="lt1"/>
          </a:lnRef>
          <a:fillRef idx="1">
            <a:schemeClr val="accent4"/>
          </a:fillRef>
          <a:effectRef idx="1">
            <a:schemeClr val="accent4"/>
          </a:effectRef>
          <a:fontRef idx="minor">
            <a:schemeClr val="lt1"/>
          </a:fontRef>
        </p:style>
        <p:txBody>
          <a:bodyPr lIns="91431" tIns="45716" rIns="91431" bIns="45716">
            <a:spAutoFit/>
            <a:scene3d>
              <a:camera prst="orthographicFront"/>
              <a:lightRig rig="balanced" dir="t">
                <a:rot lat="0" lon="0" rev="2100000"/>
              </a:lightRig>
            </a:scene3d>
            <a:sp3d extrusionH="57150" prstMaterial="metal">
              <a:bevelT w="38100" h="25400"/>
              <a:contourClr>
                <a:schemeClr val="bg2"/>
              </a:contourClr>
            </a:sp3d>
          </a:bodyPr>
          <a:lstStyle/>
          <a:p>
            <a:pPr algn="ctr" fontAlgn="auto">
              <a:spcBef>
                <a:spcPts val="0"/>
              </a:spcBef>
              <a:spcAft>
                <a:spcPts val="0"/>
              </a:spcAft>
              <a:defRPr/>
            </a:pPr>
            <a:r>
              <a:rPr lang="id-ID" sz="8800" b="1" dirty="0">
                <a:ln w="50800"/>
                <a:solidFill>
                  <a:srgbClr val="FFFF00"/>
                </a:solidFill>
                <a:latin typeface="Agency FB" pitchFamily="34" charset="0"/>
                <a:cs typeface="Arial" charset="0"/>
              </a:rPr>
              <a:t>a</a:t>
            </a:r>
            <a:endParaRPr lang="en-US" sz="8800" b="1" dirty="0">
              <a:ln w="50800"/>
              <a:solidFill>
                <a:srgbClr val="FFFF00"/>
              </a:solidFill>
              <a:latin typeface="Agency FB" pitchFamily="34" charset="0"/>
              <a:cs typeface="Arial" charset="0"/>
            </a:endParaRPr>
          </a:p>
        </p:txBody>
      </p:sp>
      <p:sp>
        <p:nvSpPr>
          <p:cNvPr id="4" name="Rectangle 3"/>
          <p:cNvSpPr/>
          <p:nvPr/>
        </p:nvSpPr>
        <p:spPr>
          <a:xfrm>
            <a:off x="4214810" y="2839706"/>
            <a:ext cx="857256" cy="1446542"/>
          </a:xfrm>
          <a:prstGeom prst="rect">
            <a:avLst/>
          </a:prstGeom>
        </p:spPr>
        <p:style>
          <a:lnRef idx="3">
            <a:schemeClr val="lt1"/>
          </a:lnRef>
          <a:fillRef idx="1">
            <a:schemeClr val="accent4"/>
          </a:fillRef>
          <a:effectRef idx="1">
            <a:schemeClr val="accent4"/>
          </a:effectRef>
          <a:fontRef idx="minor">
            <a:schemeClr val="lt1"/>
          </a:fontRef>
        </p:style>
        <p:txBody>
          <a:bodyPr lIns="91431" tIns="45716" rIns="91431" bIns="45716">
            <a:spAutoFit/>
            <a:scene3d>
              <a:camera prst="orthographicFront"/>
              <a:lightRig rig="balanced" dir="t">
                <a:rot lat="0" lon="0" rev="2100000"/>
              </a:lightRig>
            </a:scene3d>
            <a:sp3d extrusionH="57150" prstMaterial="metal">
              <a:bevelT w="38100" h="25400"/>
              <a:contourClr>
                <a:schemeClr val="bg2"/>
              </a:contourClr>
            </a:sp3d>
          </a:bodyPr>
          <a:lstStyle/>
          <a:p>
            <a:pPr algn="ctr" fontAlgn="auto">
              <a:spcBef>
                <a:spcPts val="0"/>
              </a:spcBef>
              <a:spcAft>
                <a:spcPts val="0"/>
              </a:spcAft>
              <a:defRPr/>
            </a:pPr>
            <a:r>
              <a:rPr lang="id-ID" sz="8800" b="1" dirty="0">
                <a:ln w="50800"/>
                <a:solidFill>
                  <a:srgbClr val="FFFF00"/>
                </a:solidFill>
                <a:latin typeface="Agency FB" pitchFamily="34" charset="0"/>
                <a:cs typeface="Arial" charset="0"/>
              </a:rPr>
              <a:t>S</a:t>
            </a:r>
            <a:endParaRPr lang="en-US" sz="8800" b="1" dirty="0">
              <a:ln w="50800"/>
              <a:solidFill>
                <a:srgbClr val="FFFF00"/>
              </a:solidFill>
              <a:latin typeface="Agency FB" pitchFamily="34" charset="0"/>
              <a:cs typeface="Arial" charset="0"/>
            </a:endParaRPr>
          </a:p>
        </p:txBody>
      </p:sp>
      <p:sp>
        <p:nvSpPr>
          <p:cNvPr id="5" name="Rectangle 4"/>
          <p:cNvSpPr/>
          <p:nvPr/>
        </p:nvSpPr>
        <p:spPr>
          <a:xfrm>
            <a:off x="5500695" y="2839706"/>
            <a:ext cx="861441" cy="1446542"/>
          </a:xfrm>
          <a:prstGeom prst="rect">
            <a:avLst/>
          </a:prstGeom>
        </p:spPr>
        <p:style>
          <a:lnRef idx="3">
            <a:schemeClr val="lt1"/>
          </a:lnRef>
          <a:fillRef idx="1">
            <a:schemeClr val="accent4"/>
          </a:fillRef>
          <a:effectRef idx="1">
            <a:schemeClr val="accent4"/>
          </a:effectRef>
          <a:fontRef idx="minor">
            <a:schemeClr val="lt1"/>
          </a:fontRef>
        </p:style>
        <p:txBody>
          <a:bodyPr lIns="91431" tIns="45716" rIns="91431" bIns="45716">
            <a:spAutoFit/>
            <a:scene3d>
              <a:camera prst="orthographicFront"/>
              <a:lightRig rig="balanced" dir="t">
                <a:rot lat="0" lon="0" rev="2100000"/>
              </a:lightRig>
            </a:scene3d>
            <a:sp3d extrusionH="57150" prstMaterial="metal">
              <a:bevelT w="38100" h="25400"/>
              <a:contourClr>
                <a:schemeClr val="bg2"/>
              </a:contourClr>
            </a:sp3d>
          </a:bodyPr>
          <a:lstStyle/>
          <a:p>
            <a:pPr algn="ctr" fontAlgn="auto">
              <a:spcBef>
                <a:spcPts val="0"/>
              </a:spcBef>
              <a:spcAft>
                <a:spcPts val="0"/>
              </a:spcAft>
              <a:defRPr/>
            </a:pPr>
            <a:r>
              <a:rPr lang="id-ID" sz="8800" b="1" dirty="0">
                <a:ln w="50800"/>
                <a:solidFill>
                  <a:srgbClr val="FFFF00"/>
                </a:solidFill>
                <a:latin typeface="Agency FB" pitchFamily="34" charset="0"/>
                <a:cs typeface="Arial" charset="0"/>
              </a:rPr>
              <a:t>i</a:t>
            </a:r>
            <a:endParaRPr lang="en-US" sz="8800" b="1" dirty="0">
              <a:ln w="50800"/>
              <a:solidFill>
                <a:srgbClr val="FFFF00"/>
              </a:solidFill>
              <a:latin typeface="Agency FB" pitchFamily="34" charset="0"/>
              <a:cs typeface="Arial" charset="0"/>
            </a:endParaRPr>
          </a:p>
        </p:txBody>
      </p:sp>
      <p:sp>
        <p:nvSpPr>
          <p:cNvPr id="6" name="Rectangle 5"/>
          <p:cNvSpPr/>
          <p:nvPr/>
        </p:nvSpPr>
        <p:spPr>
          <a:xfrm>
            <a:off x="6786579" y="2839706"/>
            <a:ext cx="794713" cy="1446542"/>
          </a:xfrm>
          <a:prstGeom prst="rect">
            <a:avLst/>
          </a:prstGeom>
        </p:spPr>
        <p:style>
          <a:lnRef idx="3">
            <a:schemeClr val="lt1"/>
          </a:lnRef>
          <a:fillRef idx="1">
            <a:schemeClr val="accent4"/>
          </a:fillRef>
          <a:effectRef idx="1">
            <a:schemeClr val="accent4"/>
          </a:effectRef>
          <a:fontRef idx="minor">
            <a:schemeClr val="lt1"/>
          </a:fontRef>
        </p:style>
        <p:txBody>
          <a:bodyPr lIns="91431" tIns="45716" rIns="91431" bIns="45716">
            <a:spAutoFit/>
            <a:scene3d>
              <a:camera prst="orthographicFront"/>
              <a:lightRig rig="balanced" dir="t">
                <a:rot lat="0" lon="0" rev="2100000"/>
              </a:lightRig>
            </a:scene3d>
            <a:sp3d extrusionH="57150" prstMaterial="metal">
              <a:bevelT w="38100" h="25400"/>
              <a:contourClr>
                <a:schemeClr val="bg2"/>
              </a:contourClr>
            </a:sp3d>
          </a:bodyPr>
          <a:lstStyle/>
          <a:p>
            <a:pPr algn="ctr" fontAlgn="auto">
              <a:spcBef>
                <a:spcPts val="0"/>
              </a:spcBef>
              <a:spcAft>
                <a:spcPts val="0"/>
              </a:spcAft>
              <a:defRPr/>
            </a:pPr>
            <a:r>
              <a:rPr lang="id-ID" sz="8800" b="1" dirty="0">
                <a:ln w="50800"/>
                <a:solidFill>
                  <a:srgbClr val="FFFF00"/>
                </a:solidFill>
                <a:latin typeface="Agency FB" pitchFamily="34" charset="0"/>
                <a:cs typeface="Arial" charset="0"/>
              </a:rPr>
              <a:t>h</a:t>
            </a:r>
            <a:endParaRPr lang="en-US" sz="8800" b="1" dirty="0">
              <a:ln w="50800"/>
              <a:solidFill>
                <a:srgbClr val="FFFF00"/>
              </a:solidFill>
              <a:latin typeface="Agency FB" pitchFamily="34" charset="0"/>
              <a:cs typeface="Arial" charset="0"/>
            </a:endParaRPr>
          </a:p>
        </p:txBody>
      </p:sp>
      <p:sp>
        <p:nvSpPr>
          <p:cNvPr id="7" name="Rectangle 9"/>
          <p:cNvSpPr>
            <a:spLocks noChangeArrowheads="1"/>
          </p:cNvSpPr>
          <p:nvPr/>
        </p:nvSpPr>
        <p:spPr bwMode="auto">
          <a:xfrm>
            <a:off x="2397125" y="4429125"/>
            <a:ext cx="5318125" cy="369888"/>
          </a:xfrm>
          <a:prstGeom prst="rect">
            <a:avLst/>
          </a:prstGeom>
          <a:noFill/>
          <a:ln w="9525">
            <a:noFill/>
            <a:miter lim="800000"/>
            <a:headEnd/>
            <a:tailEnd/>
          </a:ln>
        </p:spPr>
        <p:txBody>
          <a:bodyPr wrap="none" lIns="91431" tIns="45716" rIns="91431" bIns="45716">
            <a:spAutoFit/>
          </a:bodyPr>
          <a:lstStyle/>
          <a:p>
            <a:pPr algn="r"/>
            <a:r>
              <a:rPr lang="en-US" b="1" i="1">
                <a:solidFill>
                  <a:schemeClr val="bg1"/>
                </a:solidFill>
                <a:latin typeface="Candara" pitchFamily="34" charset="0"/>
              </a:rPr>
              <a:t>S</a:t>
            </a:r>
            <a:r>
              <a:rPr lang="id-ID" b="1" i="1">
                <a:solidFill>
                  <a:schemeClr val="bg1"/>
                </a:solidFill>
                <a:latin typeface="Candara" pitchFamily="34" charset="0"/>
              </a:rPr>
              <a:t>aya orang BK, Cinta BK dan Bangga menjadi Guru BK</a:t>
            </a:r>
            <a:endParaRPr lang="en-US" b="1" i="1">
              <a:solidFill>
                <a:schemeClr val="bg1"/>
              </a:solidFill>
              <a:latin typeface="Candara" pitchFamily="34" charset="0"/>
            </a:endParaRPr>
          </a:p>
        </p:txBody>
      </p:sp>
      <p:sp>
        <p:nvSpPr>
          <p:cNvPr id="8" name="Rectangle 9"/>
          <p:cNvSpPr>
            <a:spLocks noChangeArrowheads="1"/>
          </p:cNvSpPr>
          <p:nvPr/>
        </p:nvSpPr>
        <p:spPr bwMode="auto">
          <a:xfrm>
            <a:off x="1651913" y="1982458"/>
            <a:ext cx="2991506" cy="830989"/>
          </a:xfrm>
          <a:prstGeom prst="rect">
            <a:avLst/>
          </a:prstGeom>
          <a:noFill/>
          <a:ln w="9525">
            <a:noFill/>
            <a:miter lim="800000"/>
            <a:headEnd/>
            <a:tailEnd/>
          </a:ln>
        </p:spPr>
        <p:txBody>
          <a:bodyPr wrap="none" lIns="91431" tIns="45716" rIns="91431" bIns="45716">
            <a:spAutoFit/>
          </a:bodyPr>
          <a:lstStyle/>
          <a:p>
            <a:pPr fontAlgn="auto">
              <a:spcBef>
                <a:spcPts val="0"/>
              </a:spcBef>
              <a:spcAft>
                <a:spcPts val="0"/>
              </a:spcAft>
              <a:defRPr/>
            </a:pPr>
            <a:r>
              <a:rPr lang="id-ID" sz="4800" b="1" dirty="0">
                <a:ln>
                  <a:solidFill>
                    <a:schemeClr val="tx1"/>
                  </a:solidFill>
                </a:ln>
                <a:solidFill>
                  <a:schemeClr val="bg1"/>
                </a:solidFill>
                <a:effectLst>
                  <a:glow rad="139700">
                    <a:schemeClr val="accent6">
                      <a:satMod val="175000"/>
                      <a:alpha val="40000"/>
                    </a:schemeClr>
                  </a:glow>
                </a:effectLst>
                <a:latin typeface="Gill Sans MT" pitchFamily="34" charset="0"/>
                <a:cs typeface="Arial" pitchFamily="34" charset="0"/>
              </a:rPr>
              <a:t>t e r i m a</a:t>
            </a:r>
            <a:endParaRPr lang="en-US" sz="4800" b="1" dirty="0">
              <a:ln>
                <a:solidFill>
                  <a:schemeClr val="tx1"/>
                </a:solidFill>
              </a:ln>
              <a:solidFill>
                <a:schemeClr val="bg1"/>
              </a:solidFill>
              <a:effectLst>
                <a:glow rad="139700">
                  <a:schemeClr val="accent6">
                    <a:satMod val="175000"/>
                    <a:alpha val="40000"/>
                  </a:schemeClr>
                </a:glow>
              </a:effectLst>
              <a:latin typeface="Gill Sans MT"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p:cTn id="7" dur="1000" fill="hold"/>
                                        <p:tgtEl>
                                          <p:spTgt spid="8">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8">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8">
                                            <p:txEl>
                                              <p:pRg st="0" end="0"/>
                                            </p:txEl>
                                          </p:spTgt>
                                        </p:tgtEl>
                                      </p:cBhvr>
                                    </p:animEffect>
                                  </p:childTnLst>
                                </p:cTn>
                              </p:par>
                            </p:childTnLst>
                          </p:cTn>
                        </p:par>
                        <p:par>
                          <p:cTn id="10" fill="hold">
                            <p:stCondLst>
                              <p:cond delay="1000"/>
                            </p:stCondLst>
                            <p:childTnLst>
                              <p:par>
                                <p:cTn id="11" presetID="40" presetClass="entr" presetSubtype="0" fill="hold"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anim calcmode="lin" valueType="num">
                                      <p:cBhvr>
                                        <p:cTn id="14" dur="500" fill="hold"/>
                                        <p:tgtEl>
                                          <p:spTgt spid="2"/>
                                        </p:tgtEl>
                                        <p:attrNameLst>
                                          <p:attrName>ppt_x</p:attrName>
                                        </p:attrNameLst>
                                      </p:cBhvr>
                                      <p:tavLst>
                                        <p:tav tm="0">
                                          <p:val>
                                            <p:strVal val="#ppt_x-.1"/>
                                          </p:val>
                                        </p:tav>
                                        <p:tav tm="100000">
                                          <p:val>
                                            <p:strVal val="#ppt_x"/>
                                          </p:val>
                                        </p:tav>
                                      </p:tavLst>
                                    </p:anim>
                                    <p:anim calcmode="lin" valueType="num">
                                      <p:cBhvr>
                                        <p:cTn id="15" dur="500" fill="hold"/>
                                        <p:tgtEl>
                                          <p:spTgt spid="2"/>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40" presetClass="entr" presetSubtype="0" fill="hold" nodeType="afterEffect">
                                  <p:stCondLst>
                                    <p:cond delay="0"/>
                                  </p:stCondLst>
                                  <p:iterate type="lt">
                                    <p:tmPct val="10000"/>
                                  </p:iterate>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anim calcmode="lin" valueType="num">
                                      <p:cBhvr>
                                        <p:cTn id="20" dur="500" fill="hold"/>
                                        <p:tgtEl>
                                          <p:spTgt spid="3"/>
                                        </p:tgtEl>
                                        <p:attrNameLst>
                                          <p:attrName>ppt_x</p:attrName>
                                        </p:attrNameLst>
                                      </p:cBhvr>
                                      <p:tavLst>
                                        <p:tav tm="0">
                                          <p:val>
                                            <p:strVal val="#ppt_x-.1"/>
                                          </p:val>
                                        </p:tav>
                                        <p:tav tm="100000">
                                          <p:val>
                                            <p:strVal val="#ppt_x"/>
                                          </p:val>
                                        </p:tav>
                                      </p:tavLst>
                                    </p:anim>
                                    <p:anim calcmode="lin" valueType="num">
                                      <p:cBhvr>
                                        <p:cTn id="21" dur="500" fill="hold"/>
                                        <p:tgtEl>
                                          <p:spTgt spid="3"/>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40" presetClass="entr" presetSubtype="0" fill="hold" nodeType="afterEffect">
                                  <p:stCondLst>
                                    <p:cond delay="0"/>
                                  </p:stCondLst>
                                  <p:iterate type="lt">
                                    <p:tmPct val="10000"/>
                                  </p:iterate>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anim calcmode="lin" valueType="num">
                                      <p:cBhvr>
                                        <p:cTn id="26" dur="500" fill="hold"/>
                                        <p:tgtEl>
                                          <p:spTgt spid="4"/>
                                        </p:tgtEl>
                                        <p:attrNameLst>
                                          <p:attrName>ppt_x</p:attrName>
                                        </p:attrNameLst>
                                      </p:cBhvr>
                                      <p:tavLst>
                                        <p:tav tm="0">
                                          <p:val>
                                            <p:strVal val="#ppt_x-.1"/>
                                          </p:val>
                                        </p:tav>
                                        <p:tav tm="100000">
                                          <p:val>
                                            <p:strVal val="#ppt_x"/>
                                          </p:val>
                                        </p:tav>
                                      </p:tavLst>
                                    </p:anim>
                                    <p:anim calcmode="lin" valueType="num">
                                      <p:cBhvr>
                                        <p:cTn id="27" dur="500" fill="hold"/>
                                        <p:tgtEl>
                                          <p:spTgt spid="4"/>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40" presetClass="entr" presetSubtype="0" fill="hold" nodeType="afterEffect">
                                  <p:stCondLst>
                                    <p:cond delay="0"/>
                                  </p:stCondLst>
                                  <p:iterate type="lt">
                                    <p:tmPct val="10000"/>
                                  </p:iterate>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anim calcmode="lin" valueType="num">
                                      <p:cBhvr>
                                        <p:cTn id="32" dur="500" fill="hold"/>
                                        <p:tgtEl>
                                          <p:spTgt spid="5"/>
                                        </p:tgtEl>
                                        <p:attrNameLst>
                                          <p:attrName>ppt_x</p:attrName>
                                        </p:attrNameLst>
                                      </p:cBhvr>
                                      <p:tavLst>
                                        <p:tav tm="0">
                                          <p:val>
                                            <p:strVal val="#ppt_x-.1"/>
                                          </p:val>
                                        </p:tav>
                                        <p:tav tm="100000">
                                          <p:val>
                                            <p:strVal val="#ppt_x"/>
                                          </p:val>
                                        </p:tav>
                                      </p:tavLst>
                                    </p:anim>
                                    <p:anim calcmode="lin" valueType="num">
                                      <p:cBhvr>
                                        <p:cTn id="33" dur="500" fill="hold"/>
                                        <p:tgtEl>
                                          <p:spTgt spid="5"/>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40" presetClass="entr" presetSubtype="0" fill="hold" nodeType="afterEffect">
                                  <p:stCondLst>
                                    <p:cond delay="0"/>
                                  </p:stCondLst>
                                  <p:iterate type="lt">
                                    <p:tmPct val="10000"/>
                                  </p:iterate>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anim calcmode="lin" valueType="num">
                                      <p:cBhvr>
                                        <p:cTn id="38" dur="500" fill="hold"/>
                                        <p:tgtEl>
                                          <p:spTgt spid="6"/>
                                        </p:tgtEl>
                                        <p:attrNameLst>
                                          <p:attrName>ppt_x</p:attrName>
                                        </p:attrNameLst>
                                      </p:cBhvr>
                                      <p:tavLst>
                                        <p:tav tm="0">
                                          <p:val>
                                            <p:strVal val="#ppt_x-.1"/>
                                          </p:val>
                                        </p:tav>
                                        <p:tav tm="100000">
                                          <p:val>
                                            <p:strVal val="#ppt_x"/>
                                          </p:val>
                                        </p:tav>
                                      </p:tavLst>
                                    </p:anim>
                                    <p:anim calcmode="lin" valueType="num">
                                      <p:cBhvr>
                                        <p:cTn id="39" dur="500" fill="hold"/>
                                        <p:tgtEl>
                                          <p:spTgt spid="6"/>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45" presetClass="entr" presetSubtype="0" fill="hold" grpId="0" nodeType="afterEffect">
                                  <p:stCondLst>
                                    <p:cond delay="0"/>
                                  </p:stCondLst>
                                  <p:iterate type="lt">
                                    <p:tmPct val="10000"/>
                                  </p:iterate>
                                  <p:childTnLst>
                                    <p:set>
                                      <p:cBhvr>
                                        <p:cTn id="42" dur="1" fill="hold">
                                          <p:stCondLst>
                                            <p:cond delay="0"/>
                                          </p:stCondLst>
                                        </p:cTn>
                                        <p:tgtEl>
                                          <p:spTgt spid="7"/>
                                        </p:tgtEl>
                                        <p:attrNameLst>
                                          <p:attrName>style.visibility</p:attrName>
                                        </p:attrNameLst>
                                      </p:cBhvr>
                                      <p:to>
                                        <p:strVal val="visible"/>
                                      </p:to>
                                    </p:set>
                                    <p:animEffect transition="in" filter="fade">
                                      <p:cBhvr>
                                        <p:cTn id="43" dur="2000"/>
                                        <p:tgtEl>
                                          <p:spTgt spid="7"/>
                                        </p:tgtEl>
                                      </p:cBhvr>
                                    </p:animEffect>
                                    <p:anim calcmode="lin" valueType="num">
                                      <p:cBhvr>
                                        <p:cTn id="44" dur="2000" fill="hold"/>
                                        <p:tgtEl>
                                          <p:spTgt spid="7"/>
                                        </p:tgtEl>
                                        <p:attrNameLst>
                                          <p:attrName>ppt_w</p:attrName>
                                        </p:attrNameLst>
                                      </p:cBhvr>
                                      <p:tavLst>
                                        <p:tav tm="0" fmla="#ppt_w*sin(2.5*pi*$)">
                                          <p:val>
                                            <p:fltVal val="0"/>
                                          </p:val>
                                        </p:tav>
                                        <p:tav tm="100000">
                                          <p:val>
                                            <p:fltVal val="1"/>
                                          </p:val>
                                        </p:tav>
                                      </p:tavLst>
                                    </p:anim>
                                    <p:anim calcmode="lin" valueType="num">
                                      <p:cBhvr>
                                        <p:cTn id="45"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2348</TotalTime>
  <Words>685</Words>
  <Application>Microsoft PowerPoint</Application>
  <PresentationFormat>On-screen Show (4:3)</PresentationFormat>
  <Paragraphs>99</Paragraphs>
  <Slides>19</Slides>
  <Notes>11</Notes>
  <HiddenSlides>0</HiddenSlides>
  <MMClips>6</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Calibri</vt:lpstr>
      <vt:lpstr>Times New Roman</vt:lpstr>
      <vt:lpstr>Candara</vt:lpstr>
      <vt:lpstr>Eras Bold ITC</vt:lpstr>
      <vt:lpstr>宋体</vt:lpstr>
      <vt:lpstr>Office Theme</vt:lpstr>
      <vt:lpstr>Slide 1</vt:lpstr>
      <vt:lpstr>Slide 2</vt:lpstr>
      <vt:lpstr>Slide 3</vt:lpstr>
      <vt:lpstr>Slide 4</vt:lpstr>
      <vt:lpstr>Slide 5</vt:lpstr>
      <vt:lpstr>Slide 6</vt:lpstr>
      <vt:lpstr>Slide 7</vt:lpstr>
      <vt:lpstr>PENGERTIAN GAYA BELAJAR</vt:lpstr>
      <vt:lpstr>MENGENAL TIPE GAYA BELAJAR</vt:lpstr>
      <vt:lpstr>Slide 10</vt:lpstr>
      <vt:lpstr>STRATEGI  BELAJAR TIPE VISUAL</vt:lpstr>
      <vt:lpstr>Slide 12</vt:lpstr>
      <vt:lpstr>CIRI-CIRI   ORANG AUDITORIAL </vt:lpstr>
      <vt:lpstr>STRATEGI BELAJAR TIPE AUDITORY</vt:lpstr>
      <vt:lpstr>Slide 15</vt:lpstr>
      <vt:lpstr>CIRI-CIRI  ORANG KINESTETIK </vt:lpstr>
      <vt:lpstr>STRATEGI BELAJAR TIPE KINESTETIK</vt:lpstr>
      <vt:lpstr>Slide 18</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nyamiek djokdja</dc:creator>
  <cp:lastModifiedBy>ok</cp:lastModifiedBy>
  <cp:revision>285</cp:revision>
  <cp:lastPrinted>1601-01-01T00:00:00Z</cp:lastPrinted>
  <dcterms:created xsi:type="dcterms:W3CDTF">1601-01-01T00:00:00Z</dcterms:created>
  <dcterms:modified xsi:type="dcterms:W3CDTF">2016-07-24T11:17:39Z</dcterms:modified>
</cp:coreProperties>
</file>