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62" r:id="rId4"/>
    <p:sldId id="272" r:id="rId5"/>
    <p:sldId id="259" r:id="rId6"/>
    <p:sldId id="273" r:id="rId7"/>
    <p:sldId id="274" r:id="rId8"/>
    <p:sldId id="275" r:id="rId9"/>
    <p:sldId id="276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AA24E-C75E-4CEB-9152-64A7C800F78A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45547-61A2-4063-885D-45D7923E3B9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0492" y="214290"/>
            <a:ext cx="532197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5400" b="1" dirty="0" smtClean="0">
                <a:solidFill>
                  <a:srgbClr val="FF0000"/>
                </a:solidFill>
              </a:rPr>
              <a:t>BERPIKIR DAN </a:t>
            </a:r>
          </a:p>
          <a:p>
            <a:r>
              <a:rPr lang="id-ID" sz="5400" b="1" dirty="0" smtClean="0">
                <a:solidFill>
                  <a:srgbClr val="FF0000"/>
                </a:solidFill>
              </a:rPr>
              <a:t>BERSIKAP POSITIF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671517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Dapat memahami dan </a:t>
            </a:r>
            <a:r>
              <a:rPr lang="en-US" sz="2800" i="1" dirty="0" smtClean="0"/>
              <a:t>m</a:t>
            </a:r>
            <a:r>
              <a:rPr lang="id-ID" sz="2800" i="1" dirty="0" smtClean="0"/>
              <a:t>enerapkan berpikir positif </a:t>
            </a:r>
            <a:r>
              <a:rPr lang="en-US" sz="2800" i="1" dirty="0" err="1" smtClean="0"/>
              <a:t>serta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mencapai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pribadi</a:t>
            </a:r>
            <a:r>
              <a:rPr lang="en-US" sz="2800" i="1" dirty="0" smtClean="0"/>
              <a:t> yang </a:t>
            </a:r>
            <a:r>
              <a:rPr lang="en-US" sz="2800" i="1" dirty="0" err="1" smtClean="0"/>
              <a:t>mampu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berpikir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positif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643182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400" dirty="0" err="1" smtClean="0"/>
              <a:t>Berpikir</a:t>
            </a:r>
            <a:r>
              <a:rPr lang="en-US" sz="2400" dirty="0" smtClean="0"/>
              <a:t> </a:t>
            </a:r>
            <a:r>
              <a:rPr lang="en-US" sz="2400" dirty="0" err="1" smtClean="0"/>
              <a:t>positif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penting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 smtClean="0"/>
              <a:t>tekanan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dihadapiikut</a:t>
            </a:r>
            <a:r>
              <a:rPr lang="en-US" sz="2400" dirty="0" smtClean="0"/>
              <a:t> </a:t>
            </a:r>
            <a:r>
              <a:rPr lang="en-US" sz="2400" dirty="0" err="1" smtClean="0"/>
              <a:t>teratasi.tekanan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dihadapi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masing-masing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</a:t>
            </a:r>
            <a:r>
              <a:rPr lang="en-US" sz="2400" dirty="0" err="1" smtClean="0"/>
              <a:t>jelas</a:t>
            </a:r>
            <a:r>
              <a:rPr lang="en-US" sz="2400" dirty="0" smtClean="0"/>
              <a:t> </a:t>
            </a:r>
            <a:r>
              <a:rPr lang="en-US" sz="2400" dirty="0" err="1" smtClean="0"/>
              <a:t>berbeda.begitu</a:t>
            </a:r>
            <a:r>
              <a:rPr lang="en-US" sz="2400" dirty="0" smtClean="0"/>
              <a:t> pula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banyak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masalah,halangan,rintangan,dan</a:t>
            </a:r>
            <a:r>
              <a:rPr lang="en-US" sz="2400" dirty="0" smtClean="0"/>
              <a:t> </a:t>
            </a:r>
            <a:r>
              <a:rPr lang="en-US" sz="2400" dirty="0" err="1" smtClean="0"/>
              <a:t>tantangan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terus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selesaikan</a:t>
            </a:r>
            <a:r>
              <a:rPr lang="en-US" sz="2400" dirty="0" smtClean="0"/>
              <a:t>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demi</a:t>
            </a:r>
            <a:r>
              <a:rPr lang="en-US" sz="2400" dirty="0" smtClean="0"/>
              <a:t> </a:t>
            </a:r>
            <a:r>
              <a:rPr lang="en-US" sz="2400" dirty="0" err="1" smtClean="0"/>
              <a:t>hari.tidak</a:t>
            </a:r>
            <a:r>
              <a:rPr lang="en-US" sz="2400" dirty="0" smtClean="0"/>
              <a:t> </a:t>
            </a:r>
            <a:r>
              <a:rPr lang="en-US" sz="2400" dirty="0" err="1" smtClean="0"/>
              <a:t>peduli</a:t>
            </a:r>
            <a:r>
              <a:rPr lang="en-US" sz="2400" dirty="0" smtClean="0"/>
              <a:t> </a:t>
            </a:r>
            <a:r>
              <a:rPr lang="en-US" sz="2400" dirty="0" err="1" smtClean="0"/>
              <a:t>hujan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panas,kita</a:t>
            </a:r>
            <a:r>
              <a:rPr lang="en-US" sz="2400" dirty="0" smtClean="0"/>
              <a:t> </a:t>
            </a:r>
            <a:r>
              <a:rPr lang="en-US" sz="2400" dirty="0" err="1" smtClean="0"/>
              <a:t>dihadapkan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pilihan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terus</a:t>
            </a:r>
            <a:r>
              <a:rPr lang="en-US" sz="2400" dirty="0" smtClean="0"/>
              <a:t> </a:t>
            </a:r>
            <a:r>
              <a:rPr lang="en-US" sz="2400" dirty="0" err="1" smtClean="0"/>
              <a:t>menjalani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sebaik-baiknya</a:t>
            </a:r>
            <a:r>
              <a:rPr lang="en-US" sz="2400" dirty="0" smtClean="0"/>
              <a:t>. </a:t>
            </a:r>
            <a:r>
              <a:rPr lang="en-US" sz="2400" dirty="0" err="1" smtClean="0"/>
              <a:t>Tekanan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terus</a:t>
            </a:r>
            <a:r>
              <a:rPr lang="en-US" sz="2400" dirty="0" smtClean="0"/>
              <a:t> </a:t>
            </a:r>
            <a:r>
              <a:rPr lang="en-US" sz="2400" dirty="0" err="1" smtClean="0"/>
              <a:t>mendera,jika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hadapi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berpikir</a:t>
            </a:r>
            <a:r>
              <a:rPr lang="en-US" sz="2400" dirty="0" smtClean="0"/>
              <a:t> </a:t>
            </a:r>
            <a:r>
              <a:rPr lang="en-US" sz="2400" dirty="0" err="1" smtClean="0"/>
              <a:t>positifmaka</a:t>
            </a:r>
            <a:r>
              <a:rPr lang="en-US" sz="2400" dirty="0" smtClean="0"/>
              <a:t> </a:t>
            </a:r>
            <a:r>
              <a:rPr lang="en-US" sz="2400" dirty="0" err="1" smtClean="0"/>
              <a:t>kemungkinan</a:t>
            </a:r>
            <a:r>
              <a:rPr lang="en-US" sz="2400" dirty="0" smtClean="0"/>
              <a:t> </a:t>
            </a:r>
            <a:r>
              <a:rPr lang="en-US" sz="2400" dirty="0" err="1" smtClean="0"/>
              <a:t>besar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mengalami</a:t>
            </a:r>
            <a:r>
              <a:rPr lang="en-US" sz="2400" dirty="0" smtClean="0"/>
              <a:t> stress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menghadapi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PENTINGNYA BERPIKIR POSITIF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menghadapi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kehidupan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sering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ada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tantangan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masalah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namun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sebaiknya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adalah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kita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tetap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tabah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berpikir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positif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dari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dinamika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kehidupan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sesuai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maupun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sesuai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kita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harapkan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Karena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setiap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detik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kehidupan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pasti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ada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hikmah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baik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berguna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bagi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kita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jika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menyadarinya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.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6300" y="381000"/>
            <a:ext cx="7467600" cy="10366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MANFAAT BERPIKIR POSITIF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SENYUM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Jasmani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tubuh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kita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menjadi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sehat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sakit-sakitan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karena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urat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saraf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kita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menjadi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tegang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Dapat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mendinginkan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suasana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hati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marah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emosi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Hati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menjadi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tenang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pikiran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menjadi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jernih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saraf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tegang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bekerja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akan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menjadi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lebih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bersemangat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87362"/>
            <a:ext cx="7848600" cy="655638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ollywood Hills" pitchFamily="2" charset="0"/>
              </a:rPr>
              <a:t>MENUJU SUKSES : BERPIKIR POSITIF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ollywood Hills" pitchFamily="2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7467600" cy="50292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Siapa</a:t>
            </a:r>
            <a:r>
              <a:rPr lang="en-US" dirty="0" smtClean="0">
                <a:latin typeface="Comic Sans MS" pitchFamily="66" charset="0"/>
              </a:rPr>
              <a:t> yang </a:t>
            </a:r>
            <a:r>
              <a:rPr lang="en-US" dirty="0" err="1" smtClean="0">
                <a:latin typeface="Comic Sans MS" pitchFamily="66" charset="0"/>
              </a:rPr>
              <a:t>ingin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sukses</a:t>
            </a:r>
            <a:r>
              <a:rPr lang="en-US" dirty="0" smtClean="0">
                <a:latin typeface="Comic Sans MS" pitchFamily="66" charset="0"/>
              </a:rPr>
              <a:t> ?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Kuncinya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jangan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sekali</a:t>
            </a:r>
            <a:r>
              <a:rPr lang="en-US" dirty="0" smtClean="0">
                <a:latin typeface="Comic Sans MS" pitchFamily="66" charset="0"/>
              </a:rPr>
              <a:t>-kali </a:t>
            </a:r>
            <a:r>
              <a:rPr lang="en-US" dirty="0" err="1" smtClean="0">
                <a:latin typeface="Comic Sans MS" pitchFamily="66" charset="0"/>
              </a:rPr>
              <a:t>berpikiran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negatif</a:t>
            </a:r>
            <a:endParaRPr lang="en-US" dirty="0" smtClean="0">
              <a:latin typeface="Comic Sans MS" pitchFamily="66" charset="0"/>
            </a:endParaRP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Buang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jauh-jauh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hal-hal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negatif</a:t>
            </a:r>
            <a:r>
              <a:rPr lang="en-US" dirty="0" smtClean="0">
                <a:latin typeface="Comic Sans MS" pitchFamily="66" charset="0"/>
              </a:rPr>
              <a:t> ;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Juga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kalimat-kalimat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negatif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dari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pikiran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Anda</a:t>
            </a:r>
            <a:r>
              <a:rPr lang="en-US" dirty="0" smtClean="0">
                <a:latin typeface="Comic Sans MS" pitchFamily="66" charset="0"/>
              </a:rPr>
              <a:t> !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Jangan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ada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lagi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kalimat-kalimat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seperti</a:t>
            </a:r>
            <a:r>
              <a:rPr lang="en-US" dirty="0" smtClean="0">
                <a:latin typeface="Comic Sans MS" pitchFamily="66" charset="0"/>
              </a:rPr>
              <a:t> :</a:t>
            </a:r>
          </a:p>
          <a:p>
            <a:pPr algn="ctr">
              <a:buNone/>
              <a:defRPr/>
            </a:pPr>
            <a:r>
              <a:rPr lang="en-US" dirty="0" smtClean="0">
                <a:latin typeface="Comic Sans MS" pitchFamily="66" charset="0"/>
              </a:rPr>
              <a:t>“ </a:t>
            </a:r>
            <a:r>
              <a:rPr lang="en-US" dirty="0" err="1" smtClean="0">
                <a:latin typeface="Comic Sans MS" pitchFamily="66" charset="0"/>
              </a:rPr>
              <a:t>pasti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gagal</a:t>
            </a:r>
            <a:r>
              <a:rPr lang="en-US" dirty="0" smtClean="0">
                <a:latin typeface="Comic Sans MS" pitchFamily="66" charset="0"/>
              </a:rPr>
              <a:t> ;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Kami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belum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pernah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melakukannya</a:t>
            </a:r>
            <a:r>
              <a:rPr lang="en-US" dirty="0" smtClean="0">
                <a:latin typeface="Comic Sans MS" pitchFamily="66" charset="0"/>
              </a:rPr>
              <a:t>;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Kami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tak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sanggup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melakukannya</a:t>
            </a:r>
            <a:r>
              <a:rPr lang="en-US" dirty="0" smtClean="0">
                <a:latin typeface="Comic Sans MS" pitchFamily="66" charset="0"/>
              </a:rPr>
              <a:t>;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Saya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belum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siap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melakukannya</a:t>
            </a:r>
            <a:r>
              <a:rPr lang="en-US" dirty="0" smtClean="0">
                <a:latin typeface="Comic Sans MS" pitchFamily="66" charset="0"/>
              </a:rPr>
              <a:t>;</a:t>
            </a:r>
          </a:p>
          <a:p>
            <a:pPr algn="ctr">
              <a:buNone/>
              <a:defRPr/>
            </a:pPr>
            <a:r>
              <a:rPr lang="en-US" dirty="0" err="1" smtClean="0">
                <a:latin typeface="Comic Sans MS" pitchFamily="66" charset="0"/>
              </a:rPr>
              <a:t>Itu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bukan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tanggung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jawab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kami</a:t>
            </a:r>
            <a:r>
              <a:rPr lang="en-US" dirty="0" smtClean="0">
                <a:latin typeface="Comic Sans MS" pitchFamily="66" charset="0"/>
              </a:rPr>
              <a:t>;</a:t>
            </a:r>
          </a:p>
          <a:p>
            <a:pPr algn="ctr">
              <a:buNone/>
              <a:defRPr/>
            </a:pPr>
            <a:r>
              <a:rPr lang="en-US" dirty="0" smtClean="0">
                <a:latin typeface="Comic Sans MS" pitchFamily="66" charset="0"/>
              </a:rPr>
              <a:t>Dan </a:t>
            </a:r>
            <a:r>
              <a:rPr lang="en-US" dirty="0" err="1" smtClean="0">
                <a:latin typeface="Comic Sans MS" pitchFamily="66" charset="0"/>
              </a:rPr>
              <a:t>sebagainya</a:t>
            </a:r>
            <a:r>
              <a:rPr lang="en-US" dirty="0" smtClean="0">
                <a:latin typeface="Comic Sans MS" pitchFamily="66" charset="0"/>
              </a:rPr>
              <a:t>”.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CARA MEMBANGUN SIKAP BERPIKIR POSITIF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02615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bersikap</a:t>
            </a:r>
            <a:r>
              <a:rPr lang="en-US" sz="2200" dirty="0" smtClean="0"/>
              <a:t> </a:t>
            </a:r>
            <a:r>
              <a:rPr lang="en-US" sz="2200" dirty="0" err="1" smtClean="0"/>
              <a:t>optimis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menerima</a:t>
            </a:r>
            <a:r>
              <a:rPr lang="en-US" sz="2200" dirty="0" smtClean="0"/>
              <a:t> </a:t>
            </a:r>
            <a:r>
              <a:rPr lang="en-US" sz="2200" dirty="0" err="1" smtClean="0"/>
              <a:t>segalanya</a:t>
            </a:r>
            <a:r>
              <a:rPr lang="en-US" sz="2200" dirty="0" smtClean="0"/>
              <a:t> </a:t>
            </a:r>
            <a:r>
              <a:rPr lang="en-US" sz="2200" dirty="0" err="1" smtClean="0"/>
              <a:t>apa</a:t>
            </a:r>
            <a:r>
              <a:rPr lang="en-US" sz="2200" dirty="0" smtClean="0"/>
              <a:t> </a:t>
            </a:r>
            <a:r>
              <a:rPr lang="en-US" sz="2200" dirty="0" err="1" smtClean="0"/>
              <a:t>adanya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cepat</a:t>
            </a:r>
            <a:r>
              <a:rPr lang="en-US" sz="2200" dirty="0" smtClean="0"/>
              <a:t> </a:t>
            </a:r>
            <a:r>
              <a:rPr lang="en-US" sz="2200" dirty="0" err="1" smtClean="0"/>
              <a:t>pulih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cerita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bersikap</a:t>
            </a:r>
            <a:r>
              <a:rPr lang="en-US" sz="2200" dirty="0" smtClean="0"/>
              <a:t> </a:t>
            </a:r>
            <a:r>
              <a:rPr lang="en-US" sz="2200" dirty="0" err="1" smtClean="0"/>
              <a:t>antusias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lebih</a:t>
            </a:r>
            <a:r>
              <a:rPr lang="en-US" sz="2200" dirty="0" smtClean="0"/>
              <a:t> </a:t>
            </a:r>
            <a:r>
              <a:rPr lang="en-US" sz="2200" dirty="0" err="1" smtClean="0"/>
              <a:t>peka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humor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sportif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rendah</a:t>
            </a:r>
            <a:r>
              <a:rPr lang="en-US" sz="2200" dirty="0" smtClean="0"/>
              <a:t> </a:t>
            </a:r>
            <a:r>
              <a:rPr lang="en-US" sz="2200" dirty="0" err="1" smtClean="0"/>
              <a:t>hati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bersyukur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beriman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err="1" smtClean="0"/>
              <a:t>Kamu</a:t>
            </a:r>
            <a:r>
              <a:rPr lang="en-US" sz="2200" dirty="0" smtClean="0"/>
              <a:t> </a:t>
            </a:r>
            <a:r>
              <a:rPr lang="en-US" sz="2200" dirty="0" err="1" smtClean="0"/>
              <a:t>bisa</a:t>
            </a:r>
            <a:r>
              <a:rPr lang="en-US" sz="2200" dirty="0" smtClean="0"/>
              <a:t> </a:t>
            </a:r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berpengharapan</a:t>
            </a:r>
            <a:endParaRPr lang="en-US" sz="22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2756</TotalTime>
  <Words>319</Words>
  <Application>Microsoft Office PowerPoint</Application>
  <PresentationFormat>On-screen Show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PENTINGNYA BERPIKIR POSITIF</vt:lpstr>
      <vt:lpstr>MANFAAT BERPIKIR POSITIF  DAN SENYUM</vt:lpstr>
      <vt:lpstr>MENUJU SUKSES : BERPIKIR POSITIF</vt:lpstr>
      <vt:lpstr>12 CARA MEMBANGUN SIKAP BERPIKIR POSITIF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58</cp:revision>
  <dcterms:created xsi:type="dcterms:W3CDTF">2016-07-21T12:45:39Z</dcterms:created>
  <dcterms:modified xsi:type="dcterms:W3CDTF">2016-07-24T22:49:15Z</dcterms:modified>
</cp:coreProperties>
</file>