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6" r:id="rId3"/>
    <p:sldId id="262" r:id="rId4"/>
    <p:sldId id="272" r:id="rId5"/>
    <p:sldId id="259" r:id="rId6"/>
    <p:sldId id="273" r:id="rId7"/>
    <p:sldId id="278" r:id="rId8"/>
    <p:sldId id="274" r:id="rId9"/>
    <p:sldId id="275" r:id="rId10"/>
    <p:sldId id="280" r:id="rId11"/>
    <p:sldId id="276" r:id="rId12"/>
    <p:sldId id="281" r:id="rId13"/>
    <p:sldId id="277" r:id="rId14"/>
    <p:sldId id="279" r:id="rId15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AA24E-C75E-4CEB-9152-64A7C800F78A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045547-61A2-4063-885D-45D7923E3B96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eader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003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50492" y="214290"/>
            <a:ext cx="5543762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500" b="1" dirty="0" smtClean="0">
                <a:solidFill>
                  <a:srgbClr val="FF0000"/>
                </a:solidFill>
              </a:rPr>
              <a:t>E</a:t>
            </a:r>
            <a:r>
              <a:rPr lang="id-ID" sz="5500" b="1" dirty="0" smtClean="0">
                <a:solidFill>
                  <a:srgbClr val="FF0000"/>
                </a:solidFill>
              </a:rPr>
              <a:t>VALUASI </a:t>
            </a:r>
            <a:endParaRPr lang="id-ID" sz="5500" b="1" dirty="0" smtClean="0">
              <a:solidFill>
                <a:srgbClr val="FF0000"/>
              </a:solidFill>
            </a:endParaRPr>
          </a:p>
          <a:p>
            <a:r>
              <a:rPr lang="id-ID" sz="5500" b="1" dirty="0" smtClean="0">
                <a:solidFill>
                  <a:srgbClr val="FF0000"/>
                </a:solidFill>
              </a:rPr>
              <a:t>PRESTASI</a:t>
            </a:r>
            <a:r>
              <a:rPr lang="id-ID" sz="5500" b="1" dirty="0" smtClean="0">
                <a:solidFill>
                  <a:srgbClr val="FF0000"/>
                </a:solidFill>
              </a:rPr>
              <a:t> </a:t>
            </a:r>
            <a:r>
              <a:rPr lang="id-ID" sz="5500" b="1" dirty="0" smtClean="0">
                <a:solidFill>
                  <a:srgbClr val="FF0000"/>
                </a:solidFill>
              </a:rPr>
              <a:t>BELAJAR</a:t>
            </a:r>
            <a:endParaRPr lang="id-ID" sz="5500" b="1" dirty="0" smtClean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28728" y="3429000"/>
            <a:ext cx="6715172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d-ID" sz="4100" b="1" dirty="0" smtClean="0">
                <a:solidFill>
                  <a:srgbClr val="FF0000"/>
                </a:solidFill>
              </a:rPr>
              <a:t>T U J U A N</a:t>
            </a:r>
          </a:p>
          <a:p>
            <a:pPr algn="ctr"/>
            <a:r>
              <a:rPr lang="id-ID" sz="2800" i="1" dirty="0" smtClean="0"/>
              <a:t>Dapat memahami dan mengevaluasi kebiasaan belajar serta merencanakan pencapaian prestasi belajarnya sesuai dengan target yang ingin dicapai</a:t>
            </a:r>
            <a:endParaRPr lang="id-ID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920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99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ader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0030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57224" y="545770"/>
            <a:ext cx="8215370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5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APERSEPSI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57158" y="2871814"/>
            <a:ext cx="8286808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id-ID" sz="2400" dirty="0" smtClean="0"/>
              <a:t>E</a:t>
            </a:r>
            <a:r>
              <a:rPr lang="en-US" sz="2400" dirty="0" err="1" smtClean="0"/>
              <a:t>valuasi</a:t>
            </a:r>
            <a:r>
              <a:rPr lang="en-US" sz="2400" dirty="0" smtClean="0"/>
              <a:t> </a:t>
            </a:r>
            <a:r>
              <a:rPr lang="en-US" sz="2400" dirty="0" err="1" smtClean="0"/>
              <a:t>merupakan</a:t>
            </a:r>
            <a:r>
              <a:rPr lang="en-US" sz="2400" dirty="0" smtClean="0"/>
              <a:t> </a:t>
            </a:r>
            <a:r>
              <a:rPr lang="en-US" sz="2400" dirty="0" err="1" smtClean="0"/>
              <a:t>salah</a:t>
            </a:r>
            <a:r>
              <a:rPr lang="en-US" sz="2400" dirty="0" smtClean="0"/>
              <a:t> </a:t>
            </a:r>
            <a:r>
              <a:rPr lang="en-US" sz="2400" dirty="0" err="1" smtClean="0"/>
              <a:t>satu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fa</a:t>
            </a:r>
            <a:r>
              <a:rPr lang="id-ID" sz="2400" dirty="0" smtClean="0"/>
              <a:t>k</a:t>
            </a:r>
            <a:r>
              <a:rPr lang="en-US" sz="2400" dirty="0" smtClean="0"/>
              <a:t>tor </a:t>
            </a:r>
            <a:r>
              <a:rPr lang="en-US" sz="2400" dirty="0" err="1" smtClean="0"/>
              <a:t>pendukung</a:t>
            </a:r>
            <a:r>
              <a:rPr lang="en-US" sz="2400" dirty="0" smtClean="0"/>
              <a:t> </a:t>
            </a:r>
            <a:r>
              <a:rPr lang="en-US" sz="2400" dirty="0" err="1" smtClean="0"/>
              <a:t>bagi</a:t>
            </a:r>
            <a:r>
              <a:rPr lang="en-US" sz="2400" dirty="0" smtClean="0"/>
              <a:t> </a:t>
            </a:r>
            <a:r>
              <a:rPr lang="en-US" sz="2400" dirty="0" err="1" smtClean="0"/>
              <a:t>lancarnya</a:t>
            </a:r>
            <a:r>
              <a:rPr lang="en-US" sz="2400" dirty="0" smtClean="0"/>
              <a:t> </a:t>
            </a:r>
            <a:r>
              <a:rPr lang="en-US" sz="2400" dirty="0" err="1" smtClean="0"/>
              <a:t>sebuah</a:t>
            </a:r>
            <a:r>
              <a:rPr lang="en-US" sz="2400" dirty="0" smtClean="0"/>
              <a:t> </a:t>
            </a:r>
            <a:r>
              <a:rPr lang="en-US" sz="2400" dirty="0" err="1" smtClean="0"/>
              <a:t>pendidikan</a:t>
            </a:r>
            <a:r>
              <a:rPr lang="en-US" sz="2400" dirty="0" smtClean="0"/>
              <a:t>, yang </a:t>
            </a:r>
            <a:r>
              <a:rPr lang="en-US" sz="2400" dirty="0" err="1" smtClean="0"/>
              <a:t>bertujuan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mengetahui</a:t>
            </a:r>
            <a:r>
              <a:rPr lang="en-US" sz="2400" dirty="0" smtClean="0"/>
              <a:t> </a:t>
            </a:r>
            <a:r>
              <a:rPr lang="en-US" sz="2400" dirty="0" err="1" smtClean="0"/>
              <a:t>sejauh</a:t>
            </a:r>
            <a:r>
              <a:rPr lang="en-US" sz="2400" dirty="0" smtClean="0"/>
              <a:t> </a:t>
            </a:r>
            <a:r>
              <a:rPr lang="en-US" sz="2400" dirty="0" err="1" smtClean="0"/>
              <a:t>mana</a:t>
            </a:r>
            <a:r>
              <a:rPr lang="en-US" sz="2400" dirty="0" smtClean="0"/>
              <a:t> </a:t>
            </a:r>
            <a:r>
              <a:rPr lang="en-US" sz="2400" dirty="0" err="1" smtClean="0"/>
              <a:t>tingkat</a:t>
            </a:r>
            <a:r>
              <a:rPr lang="en-US" sz="2400" dirty="0" smtClean="0"/>
              <a:t> </a:t>
            </a:r>
            <a:r>
              <a:rPr lang="en-US" sz="2400" dirty="0" err="1" smtClean="0"/>
              <a:t>keberhasilan</a:t>
            </a:r>
            <a:r>
              <a:rPr lang="en-US" sz="2400" dirty="0" smtClean="0"/>
              <a:t> </a:t>
            </a:r>
            <a:r>
              <a:rPr lang="en-US" sz="2400" dirty="0" err="1" smtClean="0"/>
              <a:t>siswa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mencapai</a:t>
            </a:r>
            <a:r>
              <a:rPr lang="en-US" sz="2400" dirty="0" smtClean="0"/>
              <a:t> </a:t>
            </a:r>
            <a:r>
              <a:rPr lang="en-US" sz="2400" dirty="0" err="1" smtClean="0"/>
              <a:t>tujuan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telah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tetapkan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sebuah</a:t>
            </a:r>
            <a:r>
              <a:rPr lang="en-US" sz="2400" dirty="0" smtClean="0"/>
              <a:t> program. </a:t>
            </a:r>
            <a:r>
              <a:rPr lang="en-US" sz="2400" dirty="0" err="1" smtClean="0"/>
              <a:t>Karena</a:t>
            </a:r>
            <a:r>
              <a:rPr lang="en-US" sz="2400" dirty="0" smtClean="0"/>
              <a:t> </a:t>
            </a:r>
            <a:r>
              <a:rPr lang="en-US" sz="2400" dirty="0" err="1" smtClean="0"/>
              <a:t>kesalahan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melakukan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evaluasi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akhirnya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memiliki</a:t>
            </a:r>
            <a:r>
              <a:rPr lang="en-US" sz="2400" dirty="0" smtClean="0"/>
              <a:t> </a:t>
            </a:r>
            <a:r>
              <a:rPr lang="en-US" sz="2400" dirty="0" err="1" smtClean="0"/>
              <a:t>arti</a:t>
            </a:r>
            <a:r>
              <a:rPr lang="en-US" sz="2400" dirty="0" smtClean="0"/>
              <a:t>.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itu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sebuah</a:t>
            </a:r>
            <a:r>
              <a:rPr lang="en-US" sz="2400" dirty="0" smtClean="0"/>
              <a:t> </a:t>
            </a:r>
            <a:r>
              <a:rPr lang="en-US" sz="2400" dirty="0" err="1" smtClean="0"/>
              <a:t>sekolah</a:t>
            </a:r>
            <a:r>
              <a:rPr lang="en-US" sz="2400" dirty="0" smtClean="0"/>
              <a:t> </a:t>
            </a:r>
            <a:r>
              <a:rPr lang="en-US" sz="2400" dirty="0" err="1" smtClean="0"/>
              <a:t>perlu</a:t>
            </a:r>
            <a:r>
              <a:rPr lang="en-US" sz="2400" dirty="0" smtClean="0"/>
              <a:t> </a:t>
            </a:r>
            <a:r>
              <a:rPr lang="en-US" sz="2400" dirty="0" err="1" smtClean="0"/>
              <a:t>adanya</a:t>
            </a:r>
            <a:r>
              <a:rPr lang="en-US" sz="2400" dirty="0" smtClean="0"/>
              <a:t> </a:t>
            </a:r>
            <a:r>
              <a:rPr lang="en-US" sz="2400" dirty="0" err="1" smtClean="0"/>
              <a:t>seorang</a:t>
            </a:r>
            <a:r>
              <a:rPr lang="en-US" sz="2400" dirty="0" smtClean="0"/>
              <a:t> </a:t>
            </a:r>
            <a:r>
              <a:rPr lang="en-US" sz="2400" dirty="0" err="1" smtClean="0"/>
              <a:t>konselor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bertujuan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mengevaluasi</a:t>
            </a:r>
            <a:r>
              <a:rPr lang="en-US" sz="2400" dirty="0" smtClean="0"/>
              <a:t> </a:t>
            </a:r>
            <a:r>
              <a:rPr lang="en-US" sz="2400" dirty="0" err="1" smtClean="0"/>
              <a:t>anak</a:t>
            </a:r>
            <a:r>
              <a:rPr lang="en-US" sz="2400" dirty="0" smtClean="0"/>
              <a:t> </a:t>
            </a:r>
            <a:r>
              <a:rPr lang="en-US" sz="2400" dirty="0" err="1" smtClean="0"/>
              <a:t>didik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segi</a:t>
            </a:r>
            <a:r>
              <a:rPr lang="en-US" sz="2400" dirty="0" smtClean="0"/>
              <a:t> </a:t>
            </a:r>
            <a:r>
              <a:rPr lang="id-ID" sz="2400" dirty="0" smtClean="0"/>
              <a:t>akademik, </a:t>
            </a:r>
            <a:r>
              <a:rPr lang="en-US" sz="2400" dirty="0" err="1" smtClean="0"/>
              <a:t>psikis</a:t>
            </a:r>
            <a:r>
              <a:rPr lang="en-US" sz="2400" dirty="0" smtClean="0"/>
              <a:t>, </a:t>
            </a:r>
            <a:r>
              <a:rPr lang="en-US" sz="2400" dirty="0" err="1" smtClean="0"/>
              <a:t>emosional</a:t>
            </a:r>
            <a:r>
              <a:rPr lang="en-US" sz="2400" dirty="0" smtClean="0"/>
              <a:t>, </a:t>
            </a:r>
            <a:r>
              <a:rPr lang="en-US" sz="2400" dirty="0" err="1" smtClean="0"/>
              <a:t>kepribadian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pergaulan</a:t>
            </a:r>
            <a:r>
              <a:rPr lang="en-US" sz="2400" dirty="0" smtClean="0"/>
              <a:t> </a:t>
            </a:r>
            <a:r>
              <a:rPr lang="en-US" sz="2400" dirty="0" err="1" smtClean="0"/>
              <a:t>sosialnya</a:t>
            </a:r>
            <a:r>
              <a:rPr lang="en-US" sz="2400" dirty="0" smtClean="0"/>
              <a:t>.</a:t>
            </a:r>
            <a:endParaRPr lang="id-ID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Andas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</a:t>
            </a:r>
            <a:r>
              <a:rPr lang="en-US" dirty="0" err="1" smtClean="0"/>
              <a:t>indonesia</a:t>
            </a:r>
            <a:r>
              <a:rPr lang="en-US" dirty="0" smtClean="0"/>
              <a:t>, </a:t>
            </a:r>
            <a:r>
              <a:rPr lang="en-US" dirty="0" err="1" smtClean="0"/>
              <a:t>ada</a:t>
            </a:r>
            <a:r>
              <a:rPr lang="en-US" dirty="0" smtClean="0"/>
              <a:t> 2 </a:t>
            </a:r>
            <a:r>
              <a:rPr lang="en-US" dirty="0" err="1" smtClean="0"/>
              <a:t>pengertian</a:t>
            </a:r>
            <a:r>
              <a:rPr lang="en-US" dirty="0" smtClean="0"/>
              <a:t> stress: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1.  	</a:t>
            </a:r>
            <a:r>
              <a:rPr lang="en-US" dirty="0" err="1" smtClean="0"/>
              <a:t>Gangguan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kekacauan</a:t>
            </a:r>
            <a:r>
              <a:rPr lang="en-US" dirty="0" smtClean="0"/>
              <a:t> mental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emosional</a:t>
            </a:r>
            <a:r>
              <a:rPr lang="en-US" dirty="0" smtClean="0"/>
              <a:t> 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2.  	</a:t>
            </a:r>
            <a:r>
              <a:rPr lang="en-US" dirty="0" err="1" smtClean="0"/>
              <a:t>Tekanan</a:t>
            </a:r>
            <a:r>
              <a:rPr lang="en-US" dirty="0" smtClean="0"/>
              <a:t>.</a:t>
            </a:r>
            <a:endParaRPr lang="id-ID" dirty="0" smtClean="0"/>
          </a:p>
          <a:p>
            <a:pPr marL="0" indent="0">
              <a:buNone/>
            </a:pP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teknis</a:t>
            </a:r>
            <a:r>
              <a:rPr lang="en-US" dirty="0" smtClean="0"/>
              <a:t> </a:t>
            </a:r>
            <a:r>
              <a:rPr lang="en-US" dirty="0" err="1" smtClean="0"/>
              <a:t>psikologik</a:t>
            </a:r>
            <a:r>
              <a:rPr lang="en-US" dirty="0" smtClean="0"/>
              <a:t>, stress </a:t>
            </a:r>
            <a:r>
              <a:rPr lang="en-US" dirty="0" err="1" smtClean="0"/>
              <a:t>didefinisikan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respons</a:t>
            </a:r>
            <a:r>
              <a:rPr lang="en-US" dirty="0" smtClean="0"/>
              <a:t> </a:t>
            </a:r>
            <a:r>
              <a:rPr lang="en-US" dirty="0" err="1" smtClean="0"/>
              <a:t>penyesuaian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situasi</a:t>
            </a:r>
            <a:r>
              <a:rPr lang="en-US" dirty="0" smtClean="0"/>
              <a:t> yang </a:t>
            </a:r>
            <a:r>
              <a:rPr lang="en-US" dirty="0" err="1" smtClean="0"/>
              <a:t>dipersepsinya</a:t>
            </a:r>
            <a:r>
              <a:rPr lang="en-US" dirty="0" smtClean="0"/>
              <a:t> </a:t>
            </a:r>
            <a:r>
              <a:rPr lang="en-US" dirty="0" err="1" smtClean="0"/>
              <a:t>menantang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mengancam</a:t>
            </a:r>
            <a:r>
              <a:rPr lang="en-US" dirty="0" smtClean="0"/>
              <a:t> </a:t>
            </a:r>
            <a:r>
              <a:rPr lang="en-US" dirty="0" err="1" smtClean="0"/>
              <a:t>kesejahteraan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bersangkutan</a:t>
            </a:r>
            <a:r>
              <a:rPr lang="en-US" dirty="0" smtClean="0"/>
              <a:t>. </a:t>
            </a:r>
            <a:endParaRPr lang="id-ID" dirty="0" smtClean="0"/>
          </a:p>
          <a:p>
            <a:pPr marL="0" indent="0">
              <a:buNone/>
            </a:pPr>
            <a:r>
              <a:rPr lang="en-US" dirty="0" err="1" smtClean="0"/>
              <a:t>Jadi</a:t>
            </a:r>
            <a:r>
              <a:rPr lang="en-US" dirty="0" smtClean="0"/>
              <a:t> </a:t>
            </a:r>
            <a:r>
              <a:rPr lang="en-US" dirty="0" smtClean="0"/>
              <a:t>stress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respon</a:t>
            </a:r>
            <a:r>
              <a:rPr lang="en-US" dirty="0" smtClean="0"/>
              <a:t> </a:t>
            </a:r>
            <a:r>
              <a:rPr lang="en-US" dirty="0" err="1" smtClean="0"/>
              <a:t>fisiologik</a:t>
            </a:r>
            <a:r>
              <a:rPr lang="en-US" dirty="0" smtClean="0"/>
              <a:t> </a:t>
            </a:r>
            <a:r>
              <a:rPr lang="en-US" dirty="0" err="1" smtClean="0"/>
              <a:t>ataupun</a:t>
            </a:r>
            <a:r>
              <a:rPr lang="en-US" dirty="0" smtClean="0"/>
              <a:t> </a:t>
            </a:r>
            <a:r>
              <a:rPr lang="en-US" dirty="0" err="1" smtClean="0"/>
              <a:t>perilaku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stressor </a:t>
            </a:r>
            <a:r>
              <a:rPr lang="en-US" dirty="0" err="1" smtClean="0"/>
              <a:t>hal</a:t>
            </a:r>
            <a:r>
              <a:rPr lang="en-US" dirty="0" smtClean="0"/>
              <a:t> yang </a:t>
            </a:r>
            <a:r>
              <a:rPr lang="en-US" dirty="0" err="1" smtClean="0"/>
              <a:t>dipandang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b="1" dirty="0" smtClean="0"/>
              <a:t> </a:t>
            </a:r>
            <a:r>
              <a:rPr lang="en-US" dirty="0" err="1" smtClean="0"/>
              <a:t>menyebabkan</a:t>
            </a:r>
            <a:r>
              <a:rPr lang="en-US" dirty="0" smtClean="0"/>
              <a:t> </a:t>
            </a:r>
            <a:r>
              <a:rPr lang="en-US" dirty="0" err="1" smtClean="0"/>
              <a:t>cekaman</a:t>
            </a:r>
            <a:r>
              <a:rPr lang="en-US" dirty="0" smtClean="0"/>
              <a:t>, </a:t>
            </a:r>
            <a:r>
              <a:rPr lang="en-US" dirty="0" err="1" smtClean="0"/>
              <a:t>gangguan</a:t>
            </a:r>
            <a:r>
              <a:rPr lang="en-US" dirty="0" smtClean="0"/>
              <a:t> </a:t>
            </a:r>
            <a:r>
              <a:rPr lang="en-US" dirty="0" err="1" smtClean="0"/>
              <a:t>keseimbangan</a:t>
            </a:r>
            <a:r>
              <a:rPr lang="en-US" dirty="0" smtClean="0"/>
              <a:t> (</a:t>
            </a:r>
            <a:r>
              <a:rPr lang="en-US" i="1" dirty="0" smtClean="0"/>
              <a:t>homeostasis</a:t>
            </a:r>
            <a:r>
              <a:rPr lang="en-US" dirty="0" smtClean="0"/>
              <a:t>), </a:t>
            </a:r>
            <a:r>
              <a:rPr lang="en-US" dirty="0" err="1" smtClean="0"/>
              <a:t>baik</a:t>
            </a:r>
            <a:r>
              <a:rPr lang="en-US" dirty="0" smtClean="0"/>
              <a:t> internal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eksternal</a:t>
            </a:r>
            <a:r>
              <a:rPr lang="en-US" dirty="0" smtClean="0"/>
              <a:t>.</a:t>
            </a:r>
            <a:endParaRPr lang="id-ID" dirty="0" smtClean="0"/>
          </a:p>
          <a:p>
            <a:pPr marL="0" indent="0">
              <a:buNone/>
            </a:pP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pengertian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,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perjelas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stress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subjektif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persepsi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yang </a:t>
            </a:r>
            <a:r>
              <a:rPr lang="en-US" dirty="0" err="1" smtClean="0"/>
              <a:t>memandangnya</a:t>
            </a:r>
            <a:r>
              <a:rPr lang="en-US" dirty="0" smtClean="0"/>
              <a:t>.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perkataan</a:t>
            </a:r>
            <a:r>
              <a:rPr lang="en-US" dirty="0" smtClean="0"/>
              <a:t> lain </a:t>
            </a:r>
            <a:r>
              <a:rPr lang="en-US" dirty="0" err="1" smtClean="0"/>
              <a:t>apa</a:t>
            </a:r>
            <a:r>
              <a:rPr lang="en-US" dirty="0" smtClean="0"/>
              <a:t> yang </a:t>
            </a:r>
            <a:r>
              <a:rPr lang="en-US" dirty="0" err="1" smtClean="0"/>
              <a:t>mencekam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belum</a:t>
            </a:r>
            <a:r>
              <a:rPr lang="en-US" dirty="0" smtClean="0"/>
              <a:t> </a:t>
            </a:r>
            <a:r>
              <a:rPr lang="en-US" dirty="0" err="1" smtClean="0"/>
              <a:t>tentu</a:t>
            </a:r>
            <a:r>
              <a:rPr lang="en-US" dirty="0" smtClean="0"/>
              <a:t> </a:t>
            </a:r>
            <a:r>
              <a:rPr lang="en-US" dirty="0" err="1" smtClean="0"/>
              <a:t>dipersepsi</a:t>
            </a:r>
            <a:r>
              <a:rPr lang="en-US" dirty="0" smtClean="0"/>
              <a:t> </a:t>
            </a:r>
            <a:r>
              <a:rPr lang="en-US" dirty="0" err="1" smtClean="0"/>
              <a:t>mencekam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lain..</a:t>
            </a:r>
            <a:endParaRPr lang="id-ID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500042"/>
            <a:ext cx="29448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000" b="1" dirty="0" smtClean="0">
                <a:solidFill>
                  <a:srgbClr val="FF0000"/>
                </a:solidFill>
              </a:rPr>
              <a:t>PENGERTIAN</a:t>
            </a:r>
            <a:endParaRPr lang="id-ID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</p:spPr>
        <p:txBody>
          <a:bodyPr>
            <a:normAutofit fontScale="85000" lnSpcReduction="20000"/>
          </a:bodyPr>
          <a:lstStyle/>
          <a:p>
            <a:pPr lvl="0">
              <a:buNone/>
            </a:pPr>
            <a:r>
              <a:rPr lang="en-US" dirty="0" err="1" smtClean="0"/>
              <a:t>Jabatan</a:t>
            </a:r>
            <a:endParaRPr lang="id-ID" dirty="0" smtClean="0"/>
          </a:p>
          <a:p>
            <a:pPr lvl="0">
              <a:buNone/>
            </a:pPr>
            <a:r>
              <a:rPr lang="id-ID" dirty="0" smtClean="0"/>
              <a:t>	</a:t>
            </a:r>
            <a:r>
              <a:rPr lang="en-US" dirty="0" err="1" smtClean="0"/>
              <a:t>Ialah</a:t>
            </a:r>
            <a:r>
              <a:rPr lang="en-US" dirty="0" smtClean="0"/>
              <a:t> </a:t>
            </a:r>
            <a:r>
              <a:rPr lang="en-US" dirty="0" err="1" smtClean="0"/>
              <a:t>sekumpulan</a:t>
            </a:r>
            <a:r>
              <a:rPr lang="en-US" dirty="0" smtClean="0"/>
              <a:t> </a:t>
            </a:r>
            <a:r>
              <a:rPr lang="en-US" dirty="0" err="1" smtClean="0"/>
              <a:t>pekerjaan</a:t>
            </a:r>
            <a:r>
              <a:rPr lang="en-US" dirty="0" smtClean="0"/>
              <a:t> yang </a:t>
            </a:r>
            <a:r>
              <a:rPr lang="en-US" dirty="0" err="1" smtClean="0"/>
              <a:t>berisi</a:t>
            </a:r>
            <a:r>
              <a:rPr lang="en-US" dirty="0" smtClean="0"/>
              <a:t> </a:t>
            </a:r>
            <a:r>
              <a:rPr lang="en-US" dirty="0" err="1" smtClean="0"/>
              <a:t>tugas-tugas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berhubungan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yang lain, </a:t>
            </a:r>
            <a:r>
              <a:rPr lang="en-US" dirty="0" err="1" smtClean="0"/>
              <a:t>dan</a:t>
            </a:r>
            <a:r>
              <a:rPr lang="en-US" dirty="0" smtClean="0"/>
              <a:t> yang </a:t>
            </a:r>
            <a:r>
              <a:rPr lang="en-US" dirty="0" err="1" smtClean="0"/>
              <a:t>pelaksanaannya</a:t>
            </a:r>
            <a:r>
              <a:rPr lang="en-US" dirty="0" smtClean="0"/>
              <a:t> </a:t>
            </a:r>
            <a:r>
              <a:rPr lang="en-US" dirty="0" err="1" smtClean="0"/>
              <a:t>meminta</a:t>
            </a:r>
            <a:r>
              <a:rPr lang="en-US" dirty="0" smtClean="0"/>
              <a:t> </a:t>
            </a:r>
            <a:r>
              <a:rPr lang="en-US" dirty="0" err="1" smtClean="0"/>
              <a:t>kecakapan</a:t>
            </a:r>
            <a:r>
              <a:rPr lang="en-US" dirty="0" smtClean="0"/>
              <a:t>, </a:t>
            </a:r>
            <a:r>
              <a:rPr lang="en-US" dirty="0" err="1" smtClean="0"/>
              <a:t>pengetahuan</a:t>
            </a:r>
            <a:r>
              <a:rPr lang="en-US" dirty="0" smtClean="0"/>
              <a:t>, </a:t>
            </a:r>
            <a:r>
              <a:rPr lang="en-US" dirty="0" err="1" smtClean="0"/>
              <a:t>keterampilan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yang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meskipun</a:t>
            </a:r>
            <a:r>
              <a:rPr lang="en-US" dirty="0" smtClean="0"/>
              <a:t> </a:t>
            </a:r>
            <a:r>
              <a:rPr lang="en-US" dirty="0" err="1" smtClean="0"/>
              <a:t>tersebar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endParaRPr lang="id-ID" dirty="0" smtClean="0"/>
          </a:p>
          <a:p>
            <a:pPr lvl="0">
              <a:buNone/>
            </a:pPr>
            <a:r>
              <a:rPr lang="id-ID" b="1" dirty="0" smtClean="0"/>
              <a:t>Karir</a:t>
            </a:r>
            <a:endParaRPr lang="id-ID" dirty="0" smtClean="0"/>
          </a:p>
          <a:p>
            <a:pPr>
              <a:buNone/>
            </a:pPr>
            <a:r>
              <a:rPr lang="id-ID" dirty="0" smtClean="0"/>
              <a:t>	</a:t>
            </a:r>
            <a:r>
              <a:rPr lang="en-US" dirty="0" err="1" smtClean="0"/>
              <a:t>Menurut</a:t>
            </a:r>
            <a:r>
              <a:rPr lang="en-US" dirty="0" smtClean="0"/>
              <a:t> Gibson </a:t>
            </a:r>
            <a:r>
              <a:rPr lang="en-US" dirty="0" err="1" smtClean="0"/>
              <a:t>dkk</a:t>
            </a:r>
            <a:r>
              <a:rPr lang="en-US" dirty="0" smtClean="0"/>
              <a:t>. (1995: 305) </a:t>
            </a:r>
            <a:r>
              <a:rPr lang="en-US" dirty="0" err="1" smtClean="0"/>
              <a:t>karir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sikap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perilaku</a:t>
            </a:r>
            <a:r>
              <a:rPr lang="en-US" dirty="0" smtClean="0"/>
              <a:t> yang  </a:t>
            </a:r>
            <a:r>
              <a:rPr lang="en-US" dirty="0" err="1" smtClean="0"/>
              <a:t>berkaitan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pengalaman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aktivitas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rentang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aktivitas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yang </a:t>
            </a:r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 smtClean="0"/>
              <a:t>berkelanjutan</a:t>
            </a:r>
            <a:r>
              <a:rPr lang="en-US" dirty="0" smtClean="0"/>
              <a:t>.</a:t>
            </a:r>
            <a:endParaRPr lang="id-ID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500042"/>
            <a:ext cx="29448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000" b="1" dirty="0" smtClean="0">
                <a:solidFill>
                  <a:srgbClr val="FF0000"/>
                </a:solidFill>
              </a:rPr>
              <a:t>PENGERTIAN</a:t>
            </a:r>
            <a:endParaRPr lang="id-ID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FAKTOR </a:t>
            </a:r>
            <a:r>
              <a:rPr lang="id-ID" sz="3600" b="1" dirty="0" smtClean="0">
                <a:solidFill>
                  <a:srgbClr val="FF0000"/>
                </a:solidFill>
              </a:rPr>
              <a:t>-</a:t>
            </a:r>
            <a:r>
              <a:rPr lang="en-US" sz="3600" b="1" dirty="0" smtClean="0">
                <a:solidFill>
                  <a:srgbClr val="FF0000"/>
                </a:solidFill>
              </a:rPr>
              <a:t> FAKTOR PENYEBAB DAN </a:t>
            </a:r>
            <a:r>
              <a:rPr lang="id-ID" sz="3600" b="1" dirty="0" smtClean="0">
                <a:solidFill>
                  <a:srgbClr val="FF0000"/>
                </a:solidFill>
              </a:rPr>
              <a:t/>
            </a:r>
            <a:br>
              <a:rPr lang="id-ID" sz="3600" b="1" dirty="0" smtClean="0">
                <a:solidFill>
                  <a:srgbClr val="FF0000"/>
                </a:solidFill>
              </a:rPr>
            </a:br>
            <a:r>
              <a:rPr lang="en-US" sz="3600" b="1" dirty="0" smtClean="0">
                <a:solidFill>
                  <a:srgbClr val="FF0000"/>
                </a:solidFill>
              </a:rPr>
              <a:t>DAMPAK STRESS</a:t>
            </a:r>
            <a:endParaRPr lang="id-ID" sz="3600" dirty="0" smtClean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80" y="1500174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000" dirty="0" err="1" smtClean="0"/>
              <a:t>Ada</a:t>
            </a:r>
            <a:r>
              <a:rPr lang="en-US" sz="3000" dirty="0" smtClean="0"/>
              <a:t> 3 </a:t>
            </a:r>
            <a:r>
              <a:rPr lang="en-US" sz="3000" dirty="0" err="1" smtClean="0"/>
              <a:t>sumber</a:t>
            </a:r>
            <a:r>
              <a:rPr lang="en-US" sz="3000" dirty="0" smtClean="0"/>
              <a:t> </a:t>
            </a:r>
            <a:r>
              <a:rPr lang="en-US" sz="3000" dirty="0" err="1" smtClean="0"/>
              <a:t>utama</a:t>
            </a:r>
            <a:r>
              <a:rPr lang="en-US" sz="3000" dirty="0" smtClean="0"/>
              <a:t> </a:t>
            </a:r>
            <a:r>
              <a:rPr lang="en-US" sz="3000" dirty="0" err="1" smtClean="0"/>
              <a:t>bagi</a:t>
            </a:r>
            <a:r>
              <a:rPr lang="en-US" sz="3000" dirty="0" smtClean="0"/>
              <a:t> stress, </a:t>
            </a:r>
            <a:r>
              <a:rPr lang="en-US" sz="3000" dirty="0" err="1" smtClean="0"/>
              <a:t>yaitu</a:t>
            </a:r>
            <a:r>
              <a:rPr lang="en-US" sz="3000" dirty="0" smtClean="0"/>
              <a:t> :</a:t>
            </a:r>
            <a:endParaRPr lang="id-ID" sz="3000" dirty="0" smtClean="0"/>
          </a:p>
          <a:p>
            <a:pPr>
              <a:buNone/>
            </a:pPr>
            <a:r>
              <a:rPr lang="en-US" sz="3000" b="1" dirty="0" smtClean="0"/>
              <a:t>1.    </a:t>
            </a:r>
            <a:r>
              <a:rPr lang="en-US" sz="3000" b="1" dirty="0" err="1" smtClean="0"/>
              <a:t>Lingkungan</a:t>
            </a:r>
            <a:r>
              <a:rPr lang="en-US" sz="3000" b="1" dirty="0" smtClean="0"/>
              <a:t> </a:t>
            </a:r>
            <a:r>
              <a:rPr lang="id-ID" sz="3000" b="1" dirty="0" smtClean="0"/>
              <a:t> : </a:t>
            </a:r>
            <a:endParaRPr lang="id-ID" sz="3000" b="1" dirty="0" smtClean="0"/>
          </a:p>
          <a:p>
            <a:pPr>
              <a:buNone/>
            </a:pPr>
            <a:r>
              <a:rPr lang="id-ID" sz="3000" b="1" dirty="0" smtClean="0"/>
              <a:t>	</a:t>
            </a:r>
            <a:r>
              <a:rPr lang="id-ID" sz="3000" b="1" dirty="0" smtClean="0"/>
              <a:t>	</a:t>
            </a:r>
            <a:r>
              <a:rPr lang="en-US" sz="3000" dirty="0" err="1" smtClean="0"/>
              <a:t>Lingkungan</a:t>
            </a:r>
            <a:r>
              <a:rPr lang="en-US" sz="3000" dirty="0" smtClean="0"/>
              <a:t> </a:t>
            </a:r>
            <a:r>
              <a:rPr lang="en-US" sz="3000" dirty="0" err="1" smtClean="0"/>
              <a:t>kehidupan</a:t>
            </a:r>
            <a:r>
              <a:rPr lang="en-US" sz="3000" dirty="0" smtClean="0"/>
              <a:t> </a:t>
            </a:r>
            <a:r>
              <a:rPr lang="en-US" sz="3000" dirty="0" err="1" smtClean="0"/>
              <a:t>memberi</a:t>
            </a:r>
            <a:r>
              <a:rPr lang="id-ID" sz="3000" dirty="0" smtClean="0"/>
              <a:t> </a:t>
            </a:r>
            <a:r>
              <a:rPr lang="en-US" sz="3000" dirty="0" err="1" smtClean="0"/>
              <a:t>berbagai</a:t>
            </a:r>
            <a:r>
              <a:rPr lang="en-US" sz="3000" dirty="0" smtClean="0"/>
              <a:t> </a:t>
            </a:r>
            <a:r>
              <a:rPr lang="id-ID" sz="3000" dirty="0" smtClean="0"/>
              <a:t>	</a:t>
            </a:r>
            <a:r>
              <a:rPr lang="en-US" sz="3000" dirty="0" err="1" smtClean="0"/>
              <a:t>tuntutan</a:t>
            </a:r>
            <a:r>
              <a:rPr lang="en-US" sz="3000" dirty="0" smtClean="0"/>
              <a:t> </a:t>
            </a:r>
            <a:r>
              <a:rPr lang="en-US" sz="3000" dirty="0" err="1" smtClean="0"/>
              <a:t>penyesuaian</a:t>
            </a:r>
            <a:r>
              <a:rPr lang="en-US" sz="3000" dirty="0" smtClean="0"/>
              <a:t> </a:t>
            </a:r>
            <a:r>
              <a:rPr lang="en-US" sz="3000" dirty="0" err="1" smtClean="0"/>
              <a:t>diri</a:t>
            </a:r>
            <a:r>
              <a:rPr lang="en-US" sz="3000" dirty="0" smtClean="0"/>
              <a:t>.</a:t>
            </a:r>
            <a:endParaRPr lang="id-ID" sz="3000" dirty="0" smtClean="0"/>
          </a:p>
          <a:p>
            <a:pPr>
              <a:buNone/>
            </a:pPr>
            <a:r>
              <a:rPr lang="en-US" sz="3000" b="1" dirty="0" smtClean="0"/>
              <a:t>2.    </a:t>
            </a:r>
            <a:r>
              <a:rPr lang="en-US" sz="3000" b="1" dirty="0" err="1" smtClean="0"/>
              <a:t>Fisiologis</a:t>
            </a:r>
            <a:r>
              <a:rPr lang="id-ID" sz="3000" b="1" dirty="0" smtClean="0"/>
              <a:t> : </a:t>
            </a:r>
            <a:r>
              <a:rPr lang="id-ID" sz="3000" b="1" dirty="0" smtClean="0"/>
              <a:t/>
            </a:r>
            <a:br>
              <a:rPr lang="id-ID" sz="3000" b="1" dirty="0" smtClean="0"/>
            </a:br>
            <a:r>
              <a:rPr lang="id-ID" sz="3000" b="1" dirty="0" smtClean="0"/>
              <a:t>	</a:t>
            </a:r>
            <a:r>
              <a:rPr lang="id-ID" sz="3000" dirty="0" smtClean="0"/>
              <a:t>P</a:t>
            </a:r>
            <a:r>
              <a:rPr lang="en-US" sz="3000" dirty="0" err="1" smtClean="0"/>
              <a:t>erubahan</a:t>
            </a:r>
            <a:r>
              <a:rPr lang="en-US" sz="3000" dirty="0" smtClean="0"/>
              <a:t> </a:t>
            </a:r>
            <a:r>
              <a:rPr lang="en-US" sz="3000" dirty="0" err="1" smtClean="0"/>
              <a:t>kondisi</a:t>
            </a:r>
            <a:r>
              <a:rPr lang="en-US" sz="3000" dirty="0" smtClean="0"/>
              <a:t> </a:t>
            </a:r>
            <a:r>
              <a:rPr lang="en-US" sz="3000" dirty="0" err="1" smtClean="0"/>
              <a:t>tubuh</a:t>
            </a:r>
            <a:endParaRPr lang="id-ID" sz="3000" dirty="0" smtClean="0"/>
          </a:p>
          <a:p>
            <a:pPr>
              <a:buNone/>
            </a:pPr>
            <a:r>
              <a:rPr lang="en-US" sz="3000" b="1" dirty="0" smtClean="0"/>
              <a:t>3.    </a:t>
            </a:r>
            <a:r>
              <a:rPr lang="en-US" sz="3000" b="1" dirty="0" err="1" smtClean="0"/>
              <a:t>Pikiran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kita</a:t>
            </a:r>
            <a:r>
              <a:rPr lang="id-ID" sz="3000" b="1" dirty="0" smtClean="0"/>
              <a:t> : </a:t>
            </a:r>
            <a:endParaRPr lang="id-ID" sz="3000" b="1" dirty="0" smtClean="0"/>
          </a:p>
          <a:p>
            <a:pPr>
              <a:buNone/>
            </a:pPr>
            <a:r>
              <a:rPr lang="id-ID" sz="3000" b="1" dirty="0" smtClean="0"/>
              <a:t>	</a:t>
            </a:r>
            <a:r>
              <a:rPr lang="id-ID" sz="3000" b="1" dirty="0" smtClean="0"/>
              <a:t>	</a:t>
            </a:r>
            <a:r>
              <a:rPr lang="en-US" sz="3000" dirty="0" err="1" smtClean="0"/>
              <a:t>Pikiran</a:t>
            </a:r>
            <a:r>
              <a:rPr lang="en-US" sz="3000" dirty="0" smtClean="0"/>
              <a:t> </a:t>
            </a:r>
            <a:r>
              <a:rPr lang="en-US" sz="3000" dirty="0" err="1" smtClean="0"/>
              <a:t>menginterpretasi</a:t>
            </a:r>
            <a:r>
              <a:rPr lang="en-US" sz="3000" dirty="0" smtClean="0"/>
              <a:t> </a:t>
            </a:r>
            <a:r>
              <a:rPr lang="en-US" sz="3000" dirty="0" err="1" smtClean="0"/>
              <a:t>dan</a:t>
            </a:r>
            <a:r>
              <a:rPr lang="en-US" sz="3000" dirty="0" smtClean="0"/>
              <a:t> </a:t>
            </a:r>
            <a:r>
              <a:rPr lang="en-US" sz="3000" dirty="0" err="1" smtClean="0"/>
              <a:t>menerjemahkan</a:t>
            </a:r>
            <a:r>
              <a:rPr lang="en-US" sz="3000" dirty="0" smtClean="0"/>
              <a:t> </a:t>
            </a:r>
            <a:r>
              <a:rPr lang="id-ID" sz="3000" dirty="0" smtClean="0"/>
              <a:t>	</a:t>
            </a:r>
            <a:r>
              <a:rPr lang="en-US" sz="3000" dirty="0" err="1" smtClean="0"/>
              <a:t>pengalaman</a:t>
            </a:r>
            <a:r>
              <a:rPr lang="en-US" sz="3000" dirty="0" smtClean="0"/>
              <a:t> </a:t>
            </a:r>
            <a:r>
              <a:rPr lang="en-US" sz="3000" dirty="0" err="1" smtClean="0"/>
              <a:t>perubahan</a:t>
            </a:r>
            <a:r>
              <a:rPr lang="en-US" sz="3000" dirty="0" smtClean="0"/>
              <a:t> </a:t>
            </a:r>
            <a:r>
              <a:rPr lang="en-US" sz="3000" dirty="0" err="1" smtClean="0"/>
              <a:t>dan</a:t>
            </a:r>
            <a:r>
              <a:rPr lang="en-US" sz="3000" dirty="0" smtClean="0"/>
              <a:t> </a:t>
            </a:r>
            <a:r>
              <a:rPr lang="en-US" sz="3000" dirty="0" err="1" smtClean="0"/>
              <a:t>menentukan</a:t>
            </a:r>
            <a:r>
              <a:rPr lang="en-US" sz="3000" dirty="0" smtClean="0"/>
              <a:t> </a:t>
            </a:r>
            <a:r>
              <a:rPr lang="id-ID" sz="3000" dirty="0" smtClean="0"/>
              <a:t>	</a:t>
            </a:r>
            <a:r>
              <a:rPr lang="en-US" sz="3000" dirty="0" err="1" smtClean="0"/>
              <a:t>kapan</a:t>
            </a:r>
            <a:r>
              <a:rPr lang="en-US" sz="3000" dirty="0" smtClean="0"/>
              <a:t> </a:t>
            </a:r>
            <a:r>
              <a:rPr lang="en-US" sz="3000" dirty="0" err="1" smtClean="0"/>
              <a:t>menekan</a:t>
            </a:r>
            <a:r>
              <a:rPr lang="en-US" sz="3000" dirty="0" smtClean="0"/>
              <a:t> </a:t>
            </a:r>
            <a:r>
              <a:rPr lang="en-US" sz="3000" dirty="0" err="1" smtClean="0"/>
              <a:t>tombol</a:t>
            </a:r>
            <a:r>
              <a:rPr lang="en-US" sz="3000" dirty="0" smtClean="0"/>
              <a:t> </a:t>
            </a:r>
            <a:r>
              <a:rPr lang="en-US" sz="3000" dirty="0" err="1" smtClean="0"/>
              <a:t>panik</a:t>
            </a:r>
            <a:endParaRPr lang="th-TH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gejala-gejala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id-ID" dirty="0" smtClean="0">
                <a:solidFill>
                  <a:srgbClr val="FF0000"/>
                </a:solidFill>
              </a:rPr>
              <a:t>stress</a:t>
            </a:r>
            <a:r>
              <a:rPr lang="en-US" dirty="0" smtClean="0">
                <a:solidFill>
                  <a:srgbClr val="FF0000"/>
                </a:solidFill>
              </a:rPr>
              <a:t> yang </a:t>
            </a:r>
            <a:r>
              <a:rPr lang="en-US" dirty="0" err="1" smtClean="0">
                <a:solidFill>
                  <a:srgbClr val="FF0000"/>
                </a:solidFill>
              </a:rPr>
              <a:t>dialami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remaja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id-ID" dirty="0" smtClean="0">
                <a:solidFill>
                  <a:srgbClr val="FF0000"/>
                </a:solidFill>
              </a:rPr>
              <a:t>diantaranya 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endParaRPr lang="id-ID" sz="4800" dirty="0" smtClean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lvl="0" indent="-514350">
              <a:buAutoNum type="arabicPeriod"/>
            </a:pPr>
            <a:r>
              <a:rPr lang="en-US" sz="2700" dirty="0" err="1" smtClean="0"/>
              <a:t>Kehilangan</a:t>
            </a:r>
            <a:r>
              <a:rPr lang="en-US" sz="2700" dirty="0" smtClean="0"/>
              <a:t> </a:t>
            </a:r>
            <a:r>
              <a:rPr lang="en-US" sz="2700" dirty="0" err="1" smtClean="0"/>
              <a:t>minat</a:t>
            </a:r>
            <a:r>
              <a:rPr lang="en-US" sz="2700" dirty="0" smtClean="0"/>
              <a:t> </a:t>
            </a:r>
            <a:r>
              <a:rPr lang="en-US" sz="2700" dirty="0" err="1" smtClean="0"/>
              <a:t>dan</a:t>
            </a:r>
            <a:r>
              <a:rPr lang="en-US" sz="2700" dirty="0" smtClean="0"/>
              <a:t> </a:t>
            </a:r>
            <a:r>
              <a:rPr lang="en-US" sz="2700" dirty="0" err="1" smtClean="0"/>
              <a:t>kegembiraan</a:t>
            </a:r>
            <a:r>
              <a:rPr lang="en-US" sz="2700" dirty="0" smtClean="0"/>
              <a:t> </a:t>
            </a:r>
            <a:r>
              <a:rPr lang="en-US" sz="2700" dirty="0" err="1" smtClean="0"/>
              <a:t>pada</a:t>
            </a:r>
            <a:r>
              <a:rPr lang="en-US" sz="2700" dirty="0" smtClean="0"/>
              <a:t> </a:t>
            </a:r>
            <a:r>
              <a:rPr lang="en-US" sz="2700" dirty="0" err="1" smtClean="0"/>
              <a:t>hampir</a:t>
            </a:r>
            <a:r>
              <a:rPr lang="en-US" sz="2700" dirty="0" smtClean="0"/>
              <a:t> </a:t>
            </a:r>
            <a:r>
              <a:rPr lang="en-US" sz="2700" dirty="0" err="1" smtClean="0"/>
              <a:t>semua</a:t>
            </a:r>
            <a:r>
              <a:rPr lang="en-US" sz="2700" dirty="0" smtClean="0"/>
              <a:t> </a:t>
            </a:r>
            <a:r>
              <a:rPr lang="en-US" sz="2700" dirty="0" err="1" smtClean="0"/>
              <a:t>aktivitas</a:t>
            </a:r>
            <a:r>
              <a:rPr lang="en-US" sz="2700" dirty="0" smtClean="0"/>
              <a:t> </a:t>
            </a:r>
            <a:r>
              <a:rPr lang="en-US" sz="2700" dirty="0" err="1" smtClean="0"/>
              <a:t>dan</a:t>
            </a:r>
            <a:r>
              <a:rPr lang="en-US" sz="2700" dirty="0" smtClean="0"/>
              <a:t> </a:t>
            </a:r>
            <a:r>
              <a:rPr lang="en-US" sz="2700" dirty="0" err="1" smtClean="0"/>
              <a:t>hal</a:t>
            </a:r>
            <a:r>
              <a:rPr lang="en-US" sz="2700" dirty="0" smtClean="0"/>
              <a:t> </a:t>
            </a:r>
            <a:r>
              <a:rPr lang="en-US" sz="2700" dirty="0" err="1" smtClean="0"/>
              <a:t>ini</a:t>
            </a:r>
            <a:r>
              <a:rPr lang="en-US" sz="2700" dirty="0" smtClean="0"/>
              <a:t> </a:t>
            </a:r>
            <a:r>
              <a:rPr lang="en-US" sz="2700" dirty="0" err="1" smtClean="0"/>
              <a:t>hampir</a:t>
            </a:r>
            <a:r>
              <a:rPr lang="en-US" sz="2700" dirty="0" smtClean="0"/>
              <a:t> </a:t>
            </a:r>
            <a:r>
              <a:rPr lang="en-US" sz="2700" dirty="0" err="1" smtClean="0"/>
              <a:t>terjadi</a:t>
            </a:r>
            <a:r>
              <a:rPr lang="en-US" sz="2700" dirty="0" smtClean="0"/>
              <a:t> </a:t>
            </a:r>
            <a:r>
              <a:rPr lang="en-US" sz="2700" dirty="0" err="1" smtClean="0"/>
              <a:t>setiap</a:t>
            </a:r>
            <a:r>
              <a:rPr lang="en-US" sz="2700" dirty="0" smtClean="0"/>
              <a:t> </a:t>
            </a:r>
            <a:r>
              <a:rPr lang="en-US" sz="2700" dirty="0" err="1" smtClean="0"/>
              <a:t>hari</a:t>
            </a:r>
            <a:r>
              <a:rPr lang="en-US" sz="2700" dirty="0" smtClean="0"/>
              <a:t>.</a:t>
            </a:r>
            <a:endParaRPr lang="id-ID" sz="2700" dirty="0" smtClean="0"/>
          </a:p>
          <a:p>
            <a:pPr marL="514350" lvl="0" indent="-514350">
              <a:buAutoNum type="arabicPeriod"/>
            </a:pPr>
            <a:r>
              <a:rPr lang="en-US" sz="2700" dirty="0" err="1" smtClean="0"/>
              <a:t>Berat</a:t>
            </a:r>
            <a:r>
              <a:rPr lang="en-US" sz="2700" dirty="0" smtClean="0"/>
              <a:t> </a:t>
            </a:r>
            <a:r>
              <a:rPr lang="en-US" sz="2700" dirty="0" err="1" smtClean="0"/>
              <a:t>badan</a:t>
            </a:r>
            <a:r>
              <a:rPr lang="en-US" sz="2700" dirty="0" smtClean="0"/>
              <a:t> </a:t>
            </a:r>
            <a:r>
              <a:rPr lang="en-US" sz="2700" dirty="0" err="1" smtClean="0"/>
              <a:t>mengalami</a:t>
            </a:r>
            <a:r>
              <a:rPr lang="en-US" sz="2700" dirty="0" smtClean="0"/>
              <a:t> </a:t>
            </a:r>
            <a:r>
              <a:rPr lang="en-US" sz="2700" dirty="0" err="1" smtClean="0"/>
              <a:t>penurunan</a:t>
            </a:r>
            <a:r>
              <a:rPr lang="en-US" sz="2700" dirty="0" smtClean="0"/>
              <a:t>, </a:t>
            </a:r>
            <a:r>
              <a:rPr lang="en-US" sz="2700" dirty="0" err="1" smtClean="0"/>
              <a:t>padahal</a:t>
            </a:r>
            <a:r>
              <a:rPr lang="en-US" sz="2700" dirty="0" smtClean="0"/>
              <a:t> </a:t>
            </a:r>
            <a:r>
              <a:rPr lang="en-US" sz="2700" dirty="0" err="1" smtClean="0"/>
              <a:t>tidak</a:t>
            </a:r>
            <a:r>
              <a:rPr lang="en-US" sz="2700" dirty="0" smtClean="0"/>
              <a:t> </a:t>
            </a:r>
            <a:r>
              <a:rPr lang="en-US" sz="2700" dirty="0" err="1" smtClean="0"/>
              <a:t>sedang</a:t>
            </a:r>
            <a:r>
              <a:rPr lang="en-US" sz="2700" dirty="0" smtClean="0"/>
              <a:t> </a:t>
            </a:r>
            <a:r>
              <a:rPr lang="en-US" sz="2700" dirty="0" err="1" smtClean="0"/>
              <a:t>melakukan</a:t>
            </a:r>
            <a:r>
              <a:rPr lang="en-US" sz="2700" dirty="0" smtClean="0"/>
              <a:t> diet.</a:t>
            </a:r>
            <a:endParaRPr lang="id-ID" sz="2700" dirty="0" smtClean="0"/>
          </a:p>
          <a:p>
            <a:pPr marL="514350" lvl="0" indent="-514350">
              <a:buAutoNum type="arabicPeriod"/>
            </a:pPr>
            <a:r>
              <a:rPr lang="en-US" sz="2700" dirty="0" err="1" smtClean="0"/>
              <a:t>Mengalami</a:t>
            </a:r>
            <a:r>
              <a:rPr lang="en-US" sz="2700" dirty="0" smtClean="0"/>
              <a:t> insomnia (</a:t>
            </a:r>
            <a:r>
              <a:rPr lang="en-US" sz="2700" dirty="0" err="1" smtClean="0"/>
              <a:t>kesulitan</a:t>
            </a:r>
            <a:r>
              <a:rPr lang="en-US" sz="2700" dirty="0" smtClean="0"/>
              <a:t> </a:t>
            </a:r>
            <a:r>
              <a:rPr lang="en-US" sz="2700" dirty="0" err="1" smtClean="0"/>
              <a:t>tidur</a:t>
            </a:r>
            <a:r>
              <a:rPr lang="en-US" sz="2700" dirty="0" smtClean="0"/>
              <a:t>) </a:t>
            </a:r>
            <a:r>
              <a:rPr lang="en-US" sz="2700" dirty="0" err="1" smtClean="0"/>
              <a:t>atau</a:t>
            </a:r>
            <a:r>
              <a:rPr lang="en-US" sz="2700" dirty="0" smtClean="0"/>
              <a:t> </a:t>
            </a:r>
            <a:r>
              <a:rPr lang="en-US" sz="2700" dirty="0" err="1" smtClean="0"/>
              <a:t>hipersomnia</a:t>
            </a:r>
            <a:r>
              <a:rPr lang="en-US" sz="2700" dirty="0" smtClean="0"/>
              <a:t> (</a:t>
            </a:r>
            <a:r>
              <a:rPr lang="en-US" sz="2700" dirty="0" err="1" smtClean="0"/>
              <a:t>suka</a:t>
            </a:r>
            <a:r>
              <a:rPr lang="en-US" sz="2700" dirty="0" smtClean="0"/>
              <a:t> </a:t>
            </a:r>
            <a:r>
              <a:rPr lang="en-US" sz="2700" dirty="0" err="1" smtClean="0"/>
              <a:t>tidur</a:t>
            </a:r>
            <a:r>
              <a:rPr lang="en-US" sz="2700" dirty="0" smtClean="0"/>
              <a:t> </a:t>
            </a:r>
            <a:r>
              <a:rPr lang="en-US" sz="2700" dirty="0" err="1" smtClean="0"/>
              <a:t>atau</a:t>
            </a:r>
            <a:r>
              <a:rPr lang="en-US" sz="2700" dirty="0" smtClean="0"/>
              <a:t> </a:t>
            </a:r>
            <a:r>
              <a:rPr lang="en-US" sz="2700" dirty="0" err="1" smtClean="0"/>
              <a:t>lebih</a:t>
            </a:r>
            <a:r>
              <a:rPr lang="en-US" sz="2700" dirty="0" smtClean="0"/>
              <a:t> </a:t>
            </a:r>
            <a:r>
              <a:rPr lang="en-US" sz="2700" dirty="0" err="1" smtClean="0"/>
              <a:t>banyak</a:t>
            </a:r>
            <a:r>
              <a:rPr lang="en-US" sz="2700" dirty="0" smtClean="0"/>
              <a:t> </a:t>
            </a:r>
            <a:r>
              <a:rPr lang="en-US" sz="2700" dirty="0" err="1" smtClean="0"/>
              <a:t>tidur</a:t>
            </a:r>
            <a:r>
              <a:rPr lang="en-US" sz="2700" dirty="0" smtClean="0"/>
              <a:t>) </a:t>
            </a:r>
            <a:r>
              <a:rPr lang="en-US" sz="2700" dirty="0" err="1" smtClean="0"/>
              <a:t>hampir</a:t>
            </a:r>
            <a:r>
              <a:rPr lang="en-US" sz="2700" dirty="0" smtClean="0"/>
              <a:t> </a:t>
            </a:r>
            <a:r>
              <a:rPr lang="en-US" sz="2700" dirty="0" err="1" smtClean="0"/>
              <a:t>setiap</a:t>
            </a:r>
            <a:r>
              <a:rPr lang="en-US" sz="2700" dirty="0" smtClean="0"/>
              <a:t> </a:t>
            </a:r>
            <a:r>
              <a:rPr lang="en-US" sz="2700" dirty="0" err="1" smtClean="0"/>
              <a:t>hari</a:t>
            </a:r>
            <a:r>
              <a:rPr lang="en-US" sz="2700" dirty="0" smtClean="0"/>
              <a:t>.</a:t>
            </a:r>
            <a:endParaRPr lang="id-ID" sz="2700" dirty="0" smtClean="0"/>
          </a:p>
          <a:p>
            <a:pPr marL="514350" lvl="0" indent="-514350">
              <a:buAutoNum type="arabicPeriod"/>
            </a:pPr>
            <a:r>
              <a:rPr lang="en-US" sz="2700" dirty="0" err="1" smtClean="0"/>
              <a:t>Mengalami</a:t>
            </a:r>
            <a:r>
              <a:rPr lang="en-US" sz="2700" dirty="0" smtClean="0"/>
              <a:t> </a:t>
            </a:r>
            <a:r>
              <a:rPr lang="en-US" sz="2700" dirty="0" err="1" smtClean="0"/>
              <a:t>penurunan</a:t>
            </a:r>
            <a:r>
              <a:rPr lang="en-US" sz="2700" dirty="0" smtClean="0"/>
              <a:t> </a:t>
            </a:r>
            <a:r>
              <a:rPr lang="en-US" sz="2700" dirty="0" err="1" smtClean="0"/>
              <a:t>minat</a:t>
            </a:r>
            <a:r>
              <a:rPr lang="en-US" sz="2700" dirty="0" smtClean="0"/>
              <a:t> </a:t>
            </a:r>
            <a:r>
              <a:rPr lang="en-US" sz="2700" dirty="0" err="1" smtClean="0"/>
              <a:t>dalam</a:t>
            </a:r>
            <a:r>
              <a:rPr lang="en-US" sz="2700" dirty="0" smtClean="0"/>
              <a:t> </a:t>
            </a:r>
            <a:r>
              <a:rPr lang="en-US" sz="2700" dirty="0" err="1" smtClean="0"/>
              <a:t>melakukan</a:t>
            </a:r>
            <a:r>
              <a:rPr lang="en-US" sz="2700" dirty="0" smtClean="0"/>
              <a:t> </a:t>
            </a:r>
            <a:r>
              <a:rPr lang="en-US" sz="2700" dirty="0" err="1" smtClean="0"/>
              <a:t>aktivitas</a:t>
            </a:r>
            <a:r>
              <a:rPr lang="en-US" sz="2700" dirty="0" smtClean="0"/>
              <a:t> yang </a:t>
            </a:r>
            <a:r>
              <a:rPr lang="en-US" sz="2700" dirty="0" err="1" smtClean="0"/>
              <a:t>terjadi</a:t>
            </a:r>
            <a:r>
              <a:rPr lang="en-US" sz="2700" dirty="0" smtClean="0"/>
              <a:t> </a:t>
            </a:r>
            <a:r>
              <a:rPr lang="en-US" sz="2700" dirty="0" err="1" smtClean="0"/>
              <a:t>hampir</a:t>
            </a:r>
            <a:r>
              <a:rPr lang="en-US" sz="2700" dirty="0" smtClean="0"/>
              <a:t> </a:t>
            </a:r>
            <a:r>
              <a:rPr lang="en-US" sz="2700" dirty="0" err="1" smtClean="0"/>
              <a:t>setiap</a:t>
            </a:r>
            <a:r>
              <a:rPr lang="en-US" sz="2700" dirty="0" smtClean="0"/>
              <a:t> </a:t>
            </a:r>
            <a:r>
              <a:rPr lang="en-US" sz="2700" dirty="0" err="1" smtClean="0"/>
              <a:t>hari</a:t>
            </a:r>
            <a:r>
              <a:rPr lang="en-US" sz="2700" dirty="0" smtClean="0"/>
              <a:t> </a:t>
            </a:r>
            <a:r>
              <a:rPr lang="en-US" sz="2700" dirty="0" err="1" smtClean="0"/>
              <a:t>dan</a:t>
            </a:r>
            <a:r>
              <a:rPr lang="en-US" sz="2700" dirty="0" smtClean="0"/>
              <a:t> </a:t>
            </a:r>
            <a:r>
              <a:rPr lang="en-US" sz="2700" dirty="0" err="1" smtClean="0"/>
              <a:t>kehilangan</a:t>
            </a:r>
            <a:r>
              <a:rPr lang="en-US" sz="2700" dirty="0" smtClean="0"/>
              <a:t> </a:t>
            </a:r>
            <a:r>
              <a:rPr lang="en-US" sz="2700" dirty="0" err="1" smtClean="0"/>
              <a:t>energi</a:t>
            </a:r>
            <a:r>
              <a:rPr lang="en-US" sz="2700" dirty="0" smtClean="0"/>
              <a:t> </a:t>
            </a:r>
            <a:r>
              <a:rPr lang="en-US" sz="2700" dirty="0" err="1" smtClean="0"/>
              <a:t>hampir</a:t>
            </a:r>
            <a:r>
              <a:rPr lang="en-US" sz="2700" dirty="0" smtClean="0"/>
              <a:t> </a:t>
            </a:r>
            <a:r>
              <a:rPr lang="en-US" sz="2700" dirty="0" err="1" smtClean="0"/>
              <a:t>setiap</a:t>
            </a:r>
            <a:r>
              <a:rPr lang="en-US" sz="2700" dirty="0" smtClean="0"/>
              <a:t> </a:t>
            </a:r>
            <a:r>
              <a:rPr lang="en-US" sz="2700" dirty="0" err="1" smtClean="0"/>
              <a:t>hari</a:t>
            </a:r>
            <a:r>
              <a:rPr lang="en-US" sz="2700" dirty="0" smtClean="0"/>
              <a:t>.</a:t>
            </a:r>
            <a:endParaRPr lang="id-ID" sz="27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gejala-gejala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id-ID" dirty="0" smtClean="0">
                <a:solidFill>
                  <a:srgbClr val="FF0000"/>
                </a:solidFill>
              </a:rPr>
              <a:t>stress</a:t>
            </a:r>
            <a:r>
              <a:rPr lang="en-US" dirty="0" smtClean="0">
                <a:solidFill>
                  <a:srgbClr val="FF0000"/>
                </a:solidFill>
              </a:rPr>
              <a:t> yang </a:t>
            </a:r>
            <a:r>
              <a:rPr lang="en-US" dirty="0" err="1" smtClean="0">
                <a:solidFill>
                  <a:srgbClr val="FF0000"/>
                </a:solidFill>
              </a:rPr>
              <a:t>dialami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remaja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id-ID" dirty="0" smtClean="0">
                <a:solidFill>
                  <a:srgbClr val="FF0000"/>
                </a:solidFill>
              </a:rPr>
              <a:t>diantaranya 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endParaRPr lang="id-ID" sz="4800" dirty="0" smtClean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742950" lvl="0" indent="-742950">
              <a:buAutoNum type="arabicPeriod" startAt="6"/>
            </a:pPr>
            <a:r>
              <a:rPr lang="en-US" sz="2700" dirty="0" err="1" smtClean="0"/>
              <a:t>Merasa</a:t>
            </a:r>
            <a:r>
              <a:rPr lang="en-US" sz="2700" dirty="0" smtClean="0"/>
              <a:t> </a:t>
            </a:r>
            <a:r>
              <a:rPr lang="en-US" sz="2700" dirty="0" err="1" smtClean="0"/>
              <a:t>dirinya</a:t>
            </a:r>
            <a:r>
              <a:rPr lang="en-US" sz="2700" dirty="0" smtClean="0"/>
              <a:t> </a:t>
            </a:r>
            <a:r>
              <a:rPr lang="en-US" sz="2700" dirty="0" err="1" smtClean="0"/>
              <a:t>tidak</a:t>
            </a:r>
            <a:r>
              <a:rPr lang="en-US" sz="2700" dirty="0" smtClean="0"/>
              <a:t> </a:t>
            </a:r>
            <a:r>
              <a:rPr lang="en-US" sz="2700" dirty="0" err="1" smtClean="0"/>
              <a:t>berharga</a:t>
            </a:r>
            <a:r>
              <a:rPr lang="en-US" sz="2700" dirty="0" smtClean="0"/>
              <a:t> </a:t>
            </a:r>
            <a:r>
              <a:rPr lang="en-US" sz="2700" dirty="0" err="1" smtClean="0"/>
              <a:t>atau</a:t>
            </a:r>
            <a:r>
              <a:rPr lang="id-ID" sz="2700" dirty="0" smtClean="0"/>
              <a:t> </a:t>
            </a:r>
            <a:r>
              <a:rPr lang="en-US" sz="2700" dirty="0" err="1" smtClean="0"/>
              <a:t>merasa</a:t>
            </a:r>
            <a:r>
              <a:rPr lang="en-US" sz="2700" dirty="0" smtClean="0"/>
              <a:t> </a:t>
            </a:r>
            <a:r>
              <a:rPr lang="en-US" sz="2700" dirty="0" err="1" smtClean="0"/>
              <a:t>bersalah</a:t>
            </a:r>
            <a:r>
              <a:rPr lang="en-US" sz="2700" dirty="0" smtClean="0"/>
              <a:t> yang </a:t>
            </a:r>
            <a:r>
              <a:rPr lang="en-US" sz="2700" dirty="0" err="1" smtClean="0"/>
              <a:t>berlebihan</a:t>
            </a:r>
            <a:r>
              <a:rPr lang="en-US" sz="2700" dirty="0" smtClean="0"/>
              <a:t>.</a:t>
            </a:r>
            <a:endParaRPr lang="id-ID" sz="2700" dirty="0" smtClean="0"/>
          </a:p>
          <a:p>
            <a:pPr marL="742950" lvl="0" indent="-742950">
              <a:buAutoNum type="arabicPeriod" startAt="6"/>
            </a:pPr>
            <a:r>
              <a:rPr lang="en-US" sz="2700" dirty="0" err="1" smtClean="0"/>
              <a:t>Kehilangan</a:t>
            </a:r>
            <a:r>
              <a:rPr lang="en-US" sz="2700" dirty="0" smtClean="0"/>
              <a:t> </a:t>
            </a:r>
            <a:r>
              <a:rPr lang="en-US" sz="2700" dirty="0" err="1" smtClean="0"/>
              <a:t>kemampuan</a:t>
            </a:r>
            <a:r>
              <a:rPr lang="en-US" sz="2700" dirty="0" smtClean="0"/>
              <a:t> </a:t>
            </a:r>
            <a:r>
              <a:rPr lang="en-US" sz="2700" dirty="0" err="1" smtClean="0"/>
              <a:t>untuk</a:t>
            </a:r>
            <a:r>
              <a:rPr lang="en-US" sz="2700" dirty="0" smtClean="0"/>
              <a:t> </a:t>
            </a:r>
            <a:r>
              <a:rPr lang="en-US" sz="2700" dirty="0" err="1" smtClean="0"/>
              <a:t>berpikir</a:t>
            </a:r>
            <a:r>
              <a:rPr lang="en-US" sz="2700" dirty="0" smtClean="0"/>
              <a:t> </a:t>
            </a:r>
            <a:r>
              <a:rPr lang="en-US" sz="2700" dirty="0" err="1" smtClean="0"/>
              <a:t>dan</a:t>
            </a:r>
            <a:r>
              <a:rPr lang="en-US" sz="2700" dirty="0" smtClean="0"/>
              <a:t> </a:t>
            </a:r>
            <a:r>
              <a:rPr lang="en-US" sz="2700" dirty="0" err="1" smtClean="0"/>
              <a:t>berkonsentrasi</a:t>
            </a:r>
            <a:endParaRPr lang="id-ID" sz="2700" dirty="0" smtClean="0"/>
          </a:p>
          <a:p>
            <a:pPr marL="742950" lvl="0" indent="-742950">
              <a:buAutoNum type="arabicPeriod" startAt="6"/>
            </a:pPr>
            <a:r>
              <a:rPr lang="en-US" sz="2700" dirty="0" err="1" smtClean="0"/>
              <a:t>Munculnya</a:t>
            </a:r>
            <a:r>
              <a:rPr lang="en-US" sz="2700" dirty="0" smtClean="0"/>
              <a:t> </a:t>
            </a:r>
            <a:r>
              <a:rPr lang="en-US" sz="2700" dirty="0" err="1" smtClean="0"/>
              <a:t>perasaan</a:t>
            </a:r>
            <a:r>
              <a:rPr lang="en-US" sz="2700" dirty="0" smtClean="0"/>
              <a:t> </a:t>
            </a:r>
            <a:r>
              <a:rPr lang="en-US" sz="2700" dirty="0" err="1" smtClean="0"/>
              <a:t>sedih</a:t>
            </a:r>
            <a:r>
              <a:rPr lang="en-US" sz="2700" dirty="0" smtClean="0"/>
              <a:t> </a:t>
            </a:r>
            <a:r>
              <a:rPr lang="en-US" sz="2700" dirty="0" err="1" smtClean="0"/>
              <a:t>hampir</a:t>
            </a:r>
            <a:r>
              <a:rPr lang="en-US" sz="2700" dirty="0" smtClean="0"/>
              <a:t> </a:t>
            </a:r>
            <a:r>
              <a:rPr lang="en-US" sz="2700" dirty="0" err="1" smtClean="0"/>
              <a:t>setiap</a:t>
            </a:r>
            <a:r>
              <a:rPr lang="en-US" sz="2700" dirty="0" smtClean="0"/>
              <a:t> </a:t>
            </a:r>
            <a:r>
              <a:rPr lang="en-US" sz="2700" dirty="0" err="1" smtClean="0"/>
              <a:t>hari</a:t>
            </a:r>
            <a:endParaRPr lang="id-ID" sz="2700" dirty="0" smtClean="0"/>
          </a:p>
          <a:p>
            <a:pPr marL="742950" lvl="0" indent="-742950">
              <a:buAutoNum type="arabicPeriod" startAt="6"/>
            </a:pPr>
            <a:r>
              <a:rPr lang="en-US" sz="2700" dirty="0" err="1" smtClean="0"/>
              <a:t>Munculnya</a:t>
            </a:r>
            <a:r>
              <a:rPr lang="en-US" sz="2700" dirty="0" smtClean="0"/>
              <a:t> </a:t>
            </a:r>
            <a:r>
              <a:rPr lang="en-US" sz="2700" dirty="0" err="1" smtClean="0"/>
              <a:t>pikiran-pikiran</a:t>
            </a:r>
            <a:r>
              <a:rPr lang="en-US" sz="2700" dirty="0" smtClean="0"/>
              <a:t> </a:t>
            </a:r>
            <a:r>
              <a:rPr lang="en-US" sz="2700" dirty="0" err="1" smtClean="0"/>
              <a:t>tentang</a:t>
            </a:r>
            <a:r>
              <a:rPr lang="en-US" sz="2700" dirty="0" smtClean="0"/>
              <a:t> </a:t>
            </a:r>
            <a:r>
              <a:rPr lang="en-US" sz="2700" dirty="0" err="1" smtClean="0"/>
              <a:t>kematian</a:t>
            </a:r>
            <a:r>
              <a:rPr lang="en-US" sz="2700" dirty="0" smtClean="0"/>
              <a:t>, </a:t>
            </a:r>
            <a:r>
              <a:rPr lang="en-US" sz="2700" dirty="0" err="1" smtClean="0"/>
              <a:t>ide</a:t>
            </a:r>
            <a:r>
              <a:rPr lang="en-US" sz="2700" dirty="0" smtClean="0"/>
              <a:t> </a:t>
            </a:r>
            <a:r>
              <a:rPr lang="en-US" sz="2700" dirty="0" err="1" smtClean="0"/>
              <a:t>bunuh</a:t>
            </a:r>
            <a:r>
              <a:rPr lang="en-US" sz="2700" dirty="0" smtClean="0"/>
              <a:t> </a:t>
            </a:r>
            <a:r>
              <a:rPr lang="en-US" sz="2700" dirty="0" err="1" smtClean="0"/>
              <a:t>diri</a:t>
            </a:r>
            <a:r>
              <a:rPr lang="en-US" sz="2700" dirty="0" smtClean="0"/>
              <a:t> yang </a:t>
            </a:r>
            <a:r>
              <a:rPr lang="en-US" sz="2700" dirty="0" err="1" smtClean="0"/>
              <a:t>berulang</a:t>
            </a:r>
            <a:r>
              <a:rPr lang="en-US" sz="2700" dirty="0" smtClean="0"/>
              <a:t> </a:t>
            </a:r>
            <a:r>
              <a:rPr lang="en-US" sz="2700" dirty="0" err="1" smtClean="0"/>
              <a:t>tanpa</a:t>
            </a:r>
            <a:r>
              <a:rPr lang="en-US" sz="2700" dirty="0" smtClean="0"/>
              <a:t> </a:t>
            </a:r>
            <a:r>
              <a:rPr lang="en-US" sz="2700" dirty="0" err="1" smtClean="0"/>
              <a:t>rencana</a:t>
            </a:r>
            <a:r>
              <a:rPr lang="en-US" sz="2700" dirty="0" smtClean="0"/>
              <a:t>, </a:t>
            </a:r>
            <a:r>
              <a:rPr lang="en-US" sz="2700" dirty="0" err="1" smtClean="0"/>
              <a:t>atau</a:t>
            </a:r>
            <a:r>
              <a:rPr lang="en-US" sz="2700" dirty="0" smtClean="0"/>
              <a:t> </a:t>
            </a:r>
            <a:r>
              <a:rPr lang="en-US" sz="2700" dirty="0" err="1" smtClean="0"/>
              <a:t>adanya</a:t>
            </a:r>
            <a:r>
              <a:rPr lang="en-US" sz="2700" dirty="0" smtClean="0"/>
              <a:t> </a:t>
            </a:r>
            <a:r>
              <a:rPr lang="en-US" sz="2700" dirty="0" err="1" smtClean="0"/>
              <a:t>usaha</a:t>
            </a:r>
            <a:r>
              <a:rPr lang="en-US" sz="2700" dirty="0" smtClean="0"/>
              <a:t> </a:t>
            </a:r>
            <a:r>
              <a:rPr lang="en-US" sz="2700" dirty="0" err="1" smtClean="0"/>
              <a:t>percobaan</a:t>
            </a:r>
            <a:r>
              <a:rPr lang="en-US" sz="2700" dirty="0" smtClean="0"/>
              <a:t> </a:t>
            </a:r>
            <a:r>
              <a:rPr lang="en-US" sz="2700" dirty="0" err="1" smtClean="0"/>
              <a:t>bunuh</a:t>
            </a:r>
            <a:r>
              <a:rPr lang="en-US" sz="2700" dirty="0" smtClean="0"/>
              <a:t> </a:t>
            </a:r>
            <a:r>
              <a:rPr lang="en-US" sz="2700" dirty="0" err="1" smtClean="0"/>
              <a:t>diri</a:t>
            </a:r>
            <a:r>
              <a:rPr lang="id-ID" sz="2700" dirty="0" smtClean="0"/>
              <a:t>.</a:t>
            </a:r>
          </a:p>
          <a:p>
            <a:pPr marL="514350" lvl="0" indent="-514350">
              <a:buNone/>
            </a:pPr>
            <a:endParaRPr lang="id-ID" sz="27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DAMPAK AKIBAT STRESS</a:t>
            </a:r>
            <a:endParaRPr lang="id-ID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1.  </a:t>
            </a:r>
            <a:r>
              <a:rPr lang="en-US" b="1" dirty="0" err="1" smtClean="0"/>
              <a:t>Dampak</a:t>
            </a:r>
            <a:r>
              <a:rPr lang="en-US" b="1" dirty="0" smtClean="0"/>
              <a:t> </a:t>
            </a:r>
            <a:r>
              <a:rPr lang="en-US" b="1" dirty="0" err="1" smtClean="0"/>
              <a:t>Fisiologis</a:t>
            </a:r>
            <a:r>
              <a:rPr lang="en-US" b="1" dirty="0" smtClean="0"/>
              <a:t> </a:t>
            </a:r>
            <a:endParaRPr lang="id-ID" b="1" dirty="0" smtClean="0"/>
          </a:p>
          <a:p>
            <a:pPr>
              <a:buNone/>
            </a:pPr>
            <a:r>
              <a:rPr lang="id-ID" b="1" dirty="0" smtClean="0"/>
              <a:t>	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yang </a:t>
            </a:r>
            <a:r>
              <a:rPr lang="en-US" dirty="0" err="1" smtClean="0"/>
              <a:t>mengalami</a:t>
            </a:r>
            <a:r>
              <a:rPr lang="en-US" dirty="0" smtClean="0"/>
              <a:t> stress </a:t>
            </a:r>
            <a:r>
              <a:rPr lang="en-US" dirty="0" err="1" smtClean="0"/>
              <a:t>mengalami</a:t>
            </a:r>
            <a:r>
              <a:rPr lang="en-US" dirty="0" smtClean="0"/>
              <a:t> </a:t>
            </a:r>
            <a:r>
              <a:rPr lang="en-US" dirty="0" err="1" smtClean="0"/>
              <a:t>sejumlah</a:t>
            </a:r>
            <a:r>
              <a:rPr lang="en-US" dirty="0" smtClean="0"/>
              <a:t> </a:t>
            </a:r>
            <a:r>
              <a:rPr lang="en-US" dirty="0" err="1" smtClean="0"/>
              <a:t>gangguan</a:t>
            </a:r>
            <a:r>
              <a:rPr lang="en-US" dirty="0" smtClean="0"/>
              <a:t> </a:t>
            </a:r>
            <a:r>
              <a:rPr lang="en-US" dirty="0" err="1" smtClean="0"/>
              <a:t>fisik</a:t>
            </a:r>
            <a:endParaRPr lang="id-ID" dirty="0" smtClean="0"/>
          </a:p>
          <a:p>
            <a:pPr>
              <a:buNone/>
            </a:pPr>
            <a:r>
              <a:rPr lang="en-US" b="1" dirty="0" smtClean="0"/>
              <a:t>2.  </a:t>
            </a:r>
            <a:r>
              <a:rPr lang="en-US" b="1" dirty="0" err="1" smtClean="0"/>
              <a:t>Dampak</a:t>
            </a:r>
            <a:r>
              <a:rPr lang="en-US" b="1" dirty="0" smtClean="0"/>
              <a:t> </a:t>
            </a:r>
            <a:r>
              <a:rPr lang="en-US" b="1" dirty="0" err="1" smtClean="0"/>
              <a:t>Psikologis</a:t>
            </a:r>
            <a:r>
              <a:rPr lang="id-ID" b="1" dirty="0" smtClean="0"/>
              <a:t> (</a:t>
            </a:r>
            <a:r>
              <a:rPr lang="en-US" dirty="0" err="1" smtClean="0"/>
              <a:t>Keletihan</a:t>
            </a:r>
            <a:r>
              <a:rPr lang="en-US" dirty="0" smtClean="0"/>
              <a:t> </a:t>
            </a:r>
            <a:r>
              <a:rPr lang="en-US" dirty="0" err="1" smtClean="0"/>
              <a:t>emosi</a:t>
            </a:r>
            <a:r>
              <a:rPr lang="en-US" dirty="0" smtClean="0"/>
              <a:t>,</a:t>
            </a:r>
            <a:r>
              <a:rPr lang="id-ID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i="1" dirty="0" err="1" smtClean="0"/>
              <a:t>depersonalisasi</a:t>
            </a:r>
            <a:r>
              <a:rPr lang="id-ID" i="1" dirty="0" smtClean="0"/>
              <a:t>, </a:t>
            </a:r>
            <a:r>
              <a:rPr lang="en-US" dirty="0" err="1" smtClean="0"/>
              <a:t>Pencapaian</a:t>
            </a:r>
            <a:r>
              <a:rPr lang="en-US" dirty="0" smtClean="0"/>
              <a:t> </a:t>
            </a:r>
            <a:r>
              <a:rPr lang="en-US" dirty="0" err="1" smtClean="0"/>
              <a:t>pribadi</a:t>
            </a:r>
            <a:r>
              <a:rPr lang="en-US" dirty="0" smtClean="0"/>
              <a:t> yang </a:t>
            </a:r>
            <a:r>
              <a:rPr lang="en-US" dirty="0" err="1" smtClean="0"/>
              <a:t>bersangkutan</a:t>
            </a:r>
            <a:r>
              <a:rPr lang="en-US" dirty="0" smtClean="0"/>
              <a:t> </a:t>
            </a:r>
            <a:r>
              <a:rPr lang="en-US" dirty="0" err="1" smtClean="0"/>
              <a:t>menurun</a:t>
            </a:r>
            <a:r>
              <a:rPr lang="en-US" dirty="0" smtClean="0"/>
              <a:t>,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berakibat</a:t>
            </a:r>
            <a:r>
              <a:rPr lang="en-US" dirty="0" smtClean="0"/>
              <a:t> pula </a:t>
            </a:r>
            <a:r>
              <a:rPr lang="en-US" dirty="0" err="1" smtClean="0"/>
              <a:t>menurunnya</a:t>
            </a:r>
            <a:r>
              <a:rPr lang="en-US" dirty="0" smtClean="0"/>
              <a:t> rasa </a:t>
            </a:r>
            <a:r>
              <a:rPr lang="en-US" dirty="0" err="1" smtClean="0"/>
              <a:t>kompeten</a:t>
            </a:r>
            <a:r>
              <a:rPr lang="en-US" dirty="0" smtClean="0"/>
              <a:t> &amp; rasa </a:t>
            </a:r>
            <a:r>
              <a:rPr lang="en-US" dirty="0" err="1" smtClean="0"/>
              <a:t>sukses</a:t>
            </a:r>
            <a:r>
              <a:rPr lang="en-US" dirty="0" smtClean="0"/>
              <a:t>.</a:t>
            </a:r>
            <a:endParaRPr lang="id-ID" dirty="0" smtClean="0"/>
          </a:p>
          <a:p>
            <a:pPr>
              <a:buNone/>
            </a:pPr>
            <a:r>
              <a:rPr lang="en-US" b="1" dirty="0" smtClean="0"/>
              <a:t>3.  </a:t>
            </a:r>
            <a:r>
              <a:rPr lang="en-US" b="1" dirty="0" err="1" smtClean="0"/>
              <a:t>Dampak</a:t>
            </a:r>
            <a:r>
              <a:rPr lang="en-US" b="1" dirty="0" smtClean="0"/>
              <a:t> </a:t>
            </a:r>
            <a:r>
              <a:rPr lang="en-US" b="1" dirty="0" err="1" smtClean="0"/>
              <a:t>Perilaku</a:t>
            </a: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b="1" dirty="0" smtClean="0">
                <a:solidFill>
                  <a:srgbClr val="FF0000"/>
                </a:solidFill>
              </a:rPr>
              <a:t>Cara </a:t>
            </a:r>
            <a:r>
              <a:rPr lang="en-US" sz="3500" b="1" dirty="0" err="1" smtClean="0">
                <a:solidFill>
                  <a:srgbClr val="FF0000"/>
                </a:solidFill>
              </a:rPr>
              <a:t>Menangani</a:t>
            </a:r>
            <a:r>
              <a:rPr lang="en-US" sz="3500" b="1" dirty="0" smtClean="0">
                <a:solidFill>
                  <a:srgbClr val="FF0000"/>
                </a:solidFill>
              </a:rPr>
              <a:t> Stress</a:t>
            </a:r>
            <a:endParaRPr lang="id-ID" sz="35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mencegah</a:t>
            </a:r>
            <a:r>
              <a:rPr lang="en-US" dirty="0" smtClean="0"/>
              <a:t> </a:t>
            </a:r>
            <a:r>
              <a:rPr lang="en-US" dirty="0" err="1" smtClean="0"/>
              <a:t>mengalami</a:t>
            </a:r>
            <a:r>
              <a:rPr lang="en-US" dirty="0" smtClean="0"/>
              <a:t> stress, </a:t>
            </a:r>
            <a:r>
              <a:rPr lang="en-US" dirty="0" err="1" smtClean="0"/>
              <a:t>setidaknya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3 lapis.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a.  Lapis </a:t>
            </a:r>
            <a:r>
              <a:rPr lang="en-US" dirty="0" err="1" smtClean="0"/>
              <a:t>pertama</a:t>
            </a:r>
            <a:r>
              <a:rPr lang="en-US" dirty="0" smtClean="0"/>
              <a:t> - </a:t>
            </a:r>
            <a:r>
              <a:rPr lang="en-US" i="1" dirty="0" smtClean="0"/>
              <a:t>primary prevention</a:t>
            </a:r>
            <a:r>
              <a:rPr lang="en-US" b="1" i="1" dirty="0" smtClean="0"/>
              <a:t>,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merubah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.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keperluan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skills yang </a:t>
            </a:r>
            <a:r>
              <a:rPr lang="en-US" dirty="0" err="1" smtClean="0"/>
              <a:t>relevan</a:t>
            </a:r>
            <a:r>
              <a:rPr lang="en-US" dirty="0" smtClean="0"/>
              <a:t>, </a:t>
            </a:r>
            <a:r>
              <a:rPr lang="en-US" dirty="0" err="1" smtClean="0"/>
              <a:t>misalnya</a:t>
            </a:r>
            <a:r>
              <a:rPr lang="en-US" dirty="0" smtClean="0"/>
              <a:t>: skill </a:t>
            </a:r>
            <a:r>
              <a:rPr lang="en-US" dirty="0" err="1" smtClean="0"/>
              <a:t>mengatur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, skill </a:t>
            </a:r>
            <a:r>
              <a:rPr lang="en-US" dirty="0" err="1" smtClean="0"/>
              <a:t>menyalurkan</a:t>
            </a:r>
            <a:r>
              <a:rPr lang="en-US" dirty="0" smtClean="0"/>
              <a:t>, skill </a:t>
            </a:r>
            <a:r>
              <a:rPr lang="en-US" dirty="0" err="1" smtClean="0"/>
              <a:t>mendelegasikan</a:t>
            </a:r>
            <a:r>
              <a:rPr lang="en-US" dirty="0" smtClean="0"/>
              <a:t>, skill </a:t>
            </a:r>
            <a:r>
              <a:rPr lang="en-US" dirty="0" err="1" smtClean="0"/>
              <a:t>mengorganisasikan</a:t>
            </a:r>
            <a:r>
              <a:rPr lang="en-US" dirty="0" smtClean="0"/>
              <a:t>, </a:t>
            </a:r>
            <a:r>
              <a:rPr lang="en-US" dirty="0" err="1" smtClean="0"/>
              <a:t>menata</a:t>
            </a:r>
            <a:r>
              <a:rPr lang="en-US" dirty="0" smtClean="0"/>
              <a:t>, </a:t>
            </a:r>
            <a:r>
              <a:rPr lang="en-US" dirty="0" err="1" smtClean="0"/>
              <a:t>dst</a:t>
            </a:r>
            <a:r>
              <a:rPr lang="en-US" dirty="0" smtClean="0"/>
              <a:t>.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b.  Lapis </a:t>
            </a:r>
            <a:r>
              <a:rPr lang="en-US" dirty="0" err="1" smtClean="0"/>
              <a:t>kedua</a:t>
            </a:r>
            <a:r>
              <a:rPr lang="en-US" dirty="0" smtClean="0"/>
              <a:t> - </a:t>
            </a:r>
            <a:r>
              <a:rPr lang="en-US" i="1" dirty="0" smtClean="0"/>
              <a:t>Secondary prevention</a:t>
            </a:r>
            <a:r>
              <a:rPr lang="en-US" b="1" i="1" dirty="0" smtClean="0"/>
              <a:t>, </a:t>
            </a:r>
            <a:r>
              <a:rPr lang="en-US" dirty="0" err="1" smtClean="0"/>
              <a:t>strateginya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menyiapkan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menghadapi</a:t>
            </a:r>
            <a:r>
              <a:rPr lang="en-US" dirty="0" smtClean="0"/>
              <a:t> stressor,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exercise, diet, </a:t>
            </a:r>
            <a:r>
              <a:rPr lang="en-US" dirty="0" err="1" smtClean="0"/>
              <a:t>rekreasi</a:t>
            </a:r>
            <a:r>
              <a:rPr lang="en-US" dirty="0" smtClean="0"/>
              <a:t>, </a:t>
            </a:r>
            <a:r>
              <a:rPr lang="en-US" dirty="0" err="1" smtClean="0"/>
              <a:t>istirahat</a:t>
            </a:r>
            <a:r>
              <a:rPr lang="en-US" dirty="0" smtClean="0"/>
              <a:t>, </a:t>
            </a:r>
            <a:r>
              <a:rPr lang="en-US" dirty="0" err="1" smtClean="0"/>
              <a:t>dst</a:t>
            </a:r>
            <a:r>
              <a:rPr lang="en-US" dirty="0" smtClean="0"/>
              <a:t>.</a:t>
            </a:r>
            <a:endParaRPr lang="id-ID" dirty="0" smtClean="0"/>
          </a:p>
          <a:p>
            <a:pPr>
              <a:buNone/>
            </a:pPr>
            <a:r>
              <a:rPr lang="en-US" dirty="0" smtClean="0"/>
              <a:t>c.  Lapis </a:t>
            </a:r>
            <a:r>
              <a:rPr lang="en-US" dirty="0" err="1" smtClean="0"/>
              <a:t>ketiga</a:t>
            </a:r>
            <a:r>
              <a:rPr lang="en-US" dirty="0" smtClean="0"/>
              <a:t> - </a:t>
            </a:r>
            <a:r>
              <a:rPr lang="en-US" i="1" dirty="0" smtClean="0"/>
              <a:t>Tertiary prevention</a:t>
            </a:r>
            <a:r>
              <a:rPr lang="en-US" b="1" i="1" dirty="0" smtClean="0"/>
              <a:t>, </a:t>
            </a:r>
            <a:r>
              <a:rPr lang="en-US" dirty="0" err="1" smtClean="0"/>
              <a:t>strateginya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menangani</a:t>
            </a:r>
            <a:r>
              <a:rPr lang="en-US" dirty="0" smtClean="0"/>
              <a:t> </a:t>
            </a:r>
            <a:r>
              <a:rPr lang="en-US" dirty="0" err="1" smtClean="0"/>
              <a:t>dampak</a:t>
            </a:r>
            <a:r>
              <a:rPr lang="en-US" dirty="0" smtClean="0"/>
              <a:t> stress yang  </a:t>
            </a:r>
            <a:r>
              <a:rPr lang="en-US" dirty="0" err="1" smtClean="0"/>
              <a:t>terlanjur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, </a:t>
            </a:r>
            <a:r>
              <a:rPr lang="en-US" dirty="0" err="1" smtClean="0"/>
              <a:t>kalau</a:t>
            </a:r>
            <a:r>
              <a:rPr lang="en-US" dirty="0" smtClean="0"/>
              <a:t> </a:t>
            </a:r>
            <a:r>
              <a:rPr lang="en-US" dirty="0" err="1" smtClean="0"/>
              <a:t>diperlukan</a:t>
            </a:r>
            <a:r>
              <a:rPr lang="en-US" dirty="0" smtClean="0"/>
              <a:t> </a:t>
            </a:r>
            <a:r>
              <a:rPr lang="en-US" dirty="0" err="1" smtClean="0"/>
              <a:t>meminta</a:t>
            </a:r>
            <a:r>
              <a:rPr lang="en-US" dirty="0" smtClean="0"/>
              <a:t> </a:t>
            </a:r>
            <a:r>
              <a:rPr lang="en-US" dirty="0" err="1" smtClean="0"/>
              <a:t>bantuan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 supportive ( </a:t>
            </a:r>
            <a:r>
              <a:rPr lang="en-US" i="1" dirty="0" smtClean="0"/>
              <a:t>social-network) </a:t>
            </a:r>
            <a:r>
              <a:rPr lang="en-US" dirty="0" err="1" smtClean="0"/>
              <a:t>ataupun</a:t>
            </a:r>
            <a:r>
              <a:rPr lang="en-US" dirty="0" smtClean="0"/>
              <a:t> </a:t>
            </a:r>
            <a:r>
              <a:rPr lang="en-US" dirty="0" err="1" smtClean="0"/>
              <a:t>bantuan</a:t>
            </a:r>
            <a:r>
              <a:rPr lang="en-US" dirty="0" smtClean="0"/>
              <a:t> </a:t>
            </a:r>
            <a:r>
              <a:rPr lang="en-US" dirty="0" err="1" smtClean="0"/>
              <a:t>profesional</a:t>
            </a:r>
            <a:endParaRPr lang="id-ID" dirty="0" smtClean="0"/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Menangani</a:t>
            </a:r>
            <a:r>
              <a:rPr lang="en-US" b="1" dirty="0" smtClean="0">
                <a:solidFill>
                  <a:srgbClr val="FF0000"/>
                </a:solidFill>
              </a:rPr>
              <a:t> Stress</a:t>
            </a:r>
            <a:endParaRPr lang="id-ID" dirty="0" smtClean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 </a:t>
            </a:r>
            <a:r>
              <a:rPr lang="en-US" dirty="0" smtClean="0"/>
              <a:t>, Study skills</a:t>
            </a:r>
            <a:endParaRPr lang="id-ID" dirty="0" smtClean="0"/>
          </a:p>
          <a:p>
            <a:r>
              <a:rPr lang="en-US" dirty="0" smtClean="0"/>
              <a:t>T</a:t>
            </a:r>
            <a:r>
              <a:rPr lang="en-US" dirty="0" smtClean="0"/>
              <a:t>, Tempo – Time management</a:t>
            </a:r>
            <a:endParaRPr lang="id-ID" dirty="0" smtClean="0"/>
          </a:p>
          <a:p>
            <a:r>
              <a:rPr lang="en-US" dirty="0" err="1" smtClean="0"/>
              <a:t>Rehat</a:t>
            </a:r>
            <a:r>
              <a:rPr lang="en-US" dirty="0" smtClean="0"/>
              <a:t> </a:t>
            </a:r>
            <a:r>
              <a:rPr lang="en-US" dirty="0" smtClean="0"/>
              <a:t>- Rest (</a:t>
            </a:r>
            <a:r>
              <a:rPr lang="en-US" dirty="0" err="1" smtClean="0"/>
              <a:t>istirahat</a:t>
            </a:r>
            <a:r>
              <a:rPr lang="en-US" dirty="0" smtClean="0"/>
              <a:t>)</a:t>
            </a:r>
            <a:endParaRPr lang="id-ID" dirty="0" smtClean="0"/>
          </a:p>
          <a:p>
            <a:r>
              <a:rPr lang="en-US" dirty="0" smtClean="0"/>
              <a:t>Eating </a:t>
            </a:r>
            <a:r>
              <a:rPr lang="en-US" dirty="0" smtClean="0"/>
              <a:t>&amp; Exercise – </a:t>
            </a:r>
            <a:r>
              <a:rPr lang="en-US" dirty="0" err="1" smtClean="0"/>
              <a:t>Makan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Olahraga</a:t>
            </a:r>
            <a:r>
              <a:rPr lang="en-US" dirty="0" smtClean="0"/>
              <a:t> </a:t>
            </a:r>
            <a:r>
              <a:rPr lang="en-US" dirty="0" err="1" smtClean="0"/>
              <a:t>Kebugaran</a:t>
            </a:r>
            <a:endParaRPr lang="id-ID" dirty="0" smtClean="0"/>
          </a:p>
          <a:p>
            <a:r>
              <a:rPr lang="en-US" dirty="0" smtClean="0"/>
              <a:t>Self-talk </a:t>
            </a:r>
            <a:r>
              <a:rPr lang="en-US" dirty="0" smtClean="0"/>
              <a:t>- </a:t>
            </a:r>
            <a:r>
              <a:rPr lang="en-US" dirty="0" err="1" smtClean="0"/>
              <a:t>Percakapan</a:t>
            </a:r>
            <a:r>
              <a:rPr lang="en-US" dirty="0" smtClean="0"/>
              <a:t> </a:t>
            </a:r>
            <a:r>
              <a:rPr lang="en-US" dirty="0" err="1" smtClean="0"/>
              <a:t>kalbu</a:t>
            </a:r>
            <a:endParaRPr lang="id-ID" dirty="0" smtClean="0"/>
          </a:p>
          <a:p>
            <a:r>
              <a:rPr lang="en-US" dirty="0" smtClean="0"/>
              <a:t>Social </a:t>
            </a:r>
            <a:r>
              <a:rPr lang="en-US" dirty="0" smtClean="0"/>
              <a:t>support - </a:t>
            </a:r>
            <a:r>
              <a:rPr lang="en-US" dirty="0" err="1" smtClean="0"/>
              <a:t>jaringan</a:t>
            </a:r>
            <a:r>
              <a:rPr lang="en-US" dirty="0" smtClean="0"/>
              <a:t> </a:t>
            </a:r>
            <a:r>
              <a:rPr lang="en-US" dirty="0" err="1" smtClean="0"/>
              <a:t>pendukung</a:t>
            </a:r>
            <a:r>
              <a:rPr lang="en-US" dirty="0" smtClean="0"/>
              <a:t>	</a:t>
            </a:r>
            <a:endParaRPr lang="id-ID" dirty="0" smtClean="0"/>
          </a:p>
          <a:p>
            <a:endParaRPr lang="id-ID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92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Cara </a:t>
            </a:r>
            <a:r>
              <a:rPr lang="en-US" dirty="0" err="1" smtClean="0">
                <a:solidFill>
                  <a:srgbClr val="FF0000"/>
                </a:solidFill>
              </a:rPr>
              <a:t>mengatasi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kecemasan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ujian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r>
              <a:rPr lang="id-ID" dirty="0" smtClean="0">
                <a:solidFill>
                  <a:srgbClr val="FF0000"/>
                </a:solidFill>
              </a:rPr>
              <a:t/>
            </a:r>
            <a:br>
              <a:rPr lang="id-ID" dirty="0" smtClean="0">
                <a:solidFill>
                  <a:srgbClr val="FF0000"/>
                </a:solidFill>
              </a:rPr>
            </a:br>
            <a:r>
              <a:rPr lang="id-ID" dirty="0" smtClean="0">
                <a:solidFill>
                  <a:srgbClr val="FF0000"/>
                </a:solidFill>
              </a:rPr>
              <a:t/>
            </a:r>
            <a:br>
              <a:rPr lang="id-ID" dirty="0" smtClean="0">
                <a:solidFill>
                  <a:srgbClr val="FF0000"/>
                </a:solidFill>
              </a:rPr>
            </a:br>
            <a:endParaRPr lang="id-ID" dirty="0" smtClean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80" y="1500174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500" dirty="0" smtClean="0"/>
              <a:t>1.</a:t>
            </a:r>
            <a:r>
              <a:rPr lang="id-ID" sz="2500" dirty="0" smtClean="0"/>
              <a:t>	</a:t>
            </a:r>
            <a:r>
              <a:rPr lang="en-US" sz="2500" dirty="0" err="1" smtClean="0"/>
              <a:t>Biasakan</a:t>
            </a:r>
            <a:r>
              <a:rPr lang="en-US" sz="2500" dirty="0" smtClean="0"/>
              <a:t> </a:t>
            </a:r>
            <a:r>
              <a:rPr lang="en-US" sz="2500" dirty="0" err="1" smtClean="0"/>
              <a:t>diri</a:t>
            </a:r>
            <a:r>
              <a:rPr lang="en-US" sz="2500" dirty="0" smtClean="0"/>
              <a:t> </a:t>
            </a:r>
            <a:r>
              <a:rPr lang="en-US" sz="2500" dirty="0" err="1" smtClean="0"/>
              <a:t>dengan</a:t>
            </a:r>
            <a:r>
              <a:rPr lang="en-US" sz="2500" dirty="0" smtClean="0"/>
              <a:t> </a:t>
            </a:r>
            <a:r>
              <a:rPr lang="en-US" sz="2500" dirty="0" err="1" smtClean="0"/>
              <a:t>situasi</a:t>
            </a:r>
            <a:r>
              <a:rPr lang="en-US" sz="2500" dirty="0" smtClean="0"/>
              <a:t> </a:t>
            </a:r>
            <a:r>
              <a:rPr lang="en-US" sz="2500" dirty="0" err="1" smtClean="0"/>
              <a:t>ujian</a:t>
            </a:r>
            <a:endParaRPr lang="id-ID" sz="2500" dirty="0" smtClean="0"/>
          </a:p>
          <a:p>
            <a:pPr>
              <a:buNone/>
            </a:pPr>
            <a:r>
              <a:rPr lang="en-US" sz="2500" dirty="0" smtClean="0"/>
              <a:t>2.</a:t>
            </a:r>
            <a:r>
              <a:rPr lang="id-ID" sz="2500" dirty="0" smtClean="0"/>
              <a:t>	</a:t>
            </a:r>
            <a:r>
              <a:rPr lang="en-US" sz="2500" dirty="0" err="1" smtClean="0"/>
              <a:t>Kendalikan</a:t>
            </a:r>
            <a:r>
              <a:rPr lang="en-US" sz="2500" dirty="0" smtClean="0"/>
              <a:t> </a:t>
            </a:r>
            <a:r>
              <a:rPr lang="en-US" sz="2500" dirty="0" err="1" smtClean="0"/>
              <a:t>emosi</a:t>
            </a:r>
            <a:r>
              <a:rPr lang="en-US" sz="2500" dirty="0" smtClean="0"/>
              <a:t>, </a:t>
            </a:r>
            <a:r>
              <a:rPr lang="en-US" sz="2500" dirty="0" err="1" smtClean="0"/>
              <a:t>pikiran</a:t>
            </a:r>
            <a:r>
              <a:rPr lang="en-US" sz="2500" dirty="0" smtClean="0"/>
              <a:t> </a:t>
            </a:r>
            <a:r>
              <a:rPr lang="en-US" sz="2500" dirty="0" err="1" smtClean="0"/>
              <a:t>dan</a:t>
            </a:r>
            <a:r>
              <a:rPr lang="en-US" sz="2500" dirty="0" smtClean="0"/>
              <a:t> </a:t>
            </a:r>
            <a:r>
              <a:rPr lang="en-US" sz="2500" dirty="0" err="1" smtClean="0"/>
              <a:t>tindakan</a:t>
            </a:r>
            <a:endParaRPr lang="id-ID" sz="2500" dirty="0" smtClean="0"/>
          </a:p>
          <a:p>
            <a:pPr>
              <a:buNone/>
            </a:pPr>
            <a:r>
              <a:rPr lang="en-US" sz="2500" dirty="0" smtClean="0"/>
              <a:t>3. </a:t>
            </a:r>
            <a:r>
              <a:rPr lang="id-ID" sz="2500" dirty="0" smtClean="0"/>
              <a:t>	</a:t>
            </a:r>
            <a:r>
              <a:rPr lang="en-US" sz="2500" dirty="0" err="1" smtClean="0"/>
              <a:t>Persiapkan</a:t>
            </a:r>
            <a:r>
              <a:rPr lang="en-US" sz="2500" dirty="0" smtClean="0"/>
              <a:t> </a:t>
            </a:r>
            <a:r>
              <a:rPr lang="en-US" sz="2500" dirty="0" err="1" smtClean="0"/>
              <a:t>Fisik</a:t>
            </a:r>
            <a:endParaRPr lang="id-ID" sz="2500" dirty="0" smtClean="0"/>
          </a:p>
          <a:p>
            <a:pPr>
              <a:buNone/>
            </a:pPr>
            <a:r>
              <a:rPr lang="id-ID" sz="2500" dirty="0" smtClean="0"/>
              <a:t>4.	</a:t>
            </a:r>
            <a:r>
              <a:rPr lang="en-US" sz="2500" dirty="0" err="1" smtClean="0"/>
              <a:t>Pelajari</a:t>
            </a:r>
            <a:r>
              <a:rPr lang="en-US" sz="2500" dirty="0" smtClean="0"/>
              <a:t> skill </a:t>
            </a:r>
            <a:r>
              <a:rPr lang="en-US" sz="2500" dirty="0" err="1" smtClean="0"/>
              <a:t>relaksasi</a:t>
            </a:r>
            <a:r>
              <a:rPr lang="en-US" sz="2500" dirty="0" smtClean="0"/>
              <a:t> yang </a:t>
            </a:r>
            <a:r>
              <a:rPr lang="en-US" sz="2500" dirty="0" err="1" smtClean="0"/>
              <a:t>amat</a:t>
            </a:r>
            <a:r>
              <a:rPr lang="en-US" sz="2500" dirty="0" smtClean="0"/>
              <a:t> </a:t>
            </a:r>
            <a:r>
              <a:rPr lang="en-US" sz="2500" dirty="0" err="1" smtClean="0"/>
              <a:t>menolong</a:t>
            </a:r>
            <a:r>
              <a:rPr lang="en-US" sz="2500" dirty="0" smtClean="0"/>
              <a:t> </a:t>
            </a:r>
            <a:r>
              <a:rPr lang="en-US" sz="2500" dirty="0" err="1" smtClean="0"/>
              <a:t>segera</a:t>
            </a:r>
            <a:endParaRPr lang="id-ID" sz="2500" dirty="0" smtClean="0"/>
          </a:p>
          <a:p>
            <a:pPr>
              <a:buNone/>
            </a:pPr>
            <a:r>
              <a:rPr lang="id-ID" sz="2500" dirty="0" smtClean="0"/>
              <a:t>	</a:t>
            </a:r>
            <a:r>
              <a:rPr lang="en-US" sz="2500" dirty="0" smtClean="0"/>
              <a:t>a.  </a:t>
            </a:r>
            <a:r>
              <a:rPr lang="en-US" sz="2500" dirty="0" err="1" smtClean="0"/>
              <a:t>Tarik</a:t>
            </a:r>
            <a:r>
              <a:rPr lang="en-US" sz="2500" dirty="0" smtClean="0"/>
              <a:t> </a:t>
            </a:r>
            <a:r>
              <a:rPr lang="en-US" sz="2500" dirty="0" err="1" smtClean="0"/>
              <a:t>nafas</a:t>
            </a:r>
            <a:r>
              <a:rPr lang="en-US" sz="2500" dirty="0" smtClean="0"/>
              <a:t> </a:t>
            </a:r>
            <a:r>
              <a:rPr lang="en-US" sz="2500" dirty="0" err="1" smtClean="0"/>
              <a:t>dalam</a:t>
            </a:r>
            <a:r>
              <a:rPr lang="en-US" sz="2500" dirty="0" smtClean="0"/>
              <a:t> </a:t>
            </a:r>
            <a:r>
              <a:rPr lang="en-US" sz="2500" dirty="0" err="1" smtClean="0"/>
              <a:t>secara</a:t>
            </a:r>
            <a:r>
              <a:rPr lang="en-US" sz="2500" dirty="0" smtClean="0"/>
              <a:t> </a:t>
            </a:r>
            <a:r>
              <a:rPr lang="en-US" sz="2500" dirty="0" err="1" smtClean="0"/>
              <a:t>teratur</a:t>
            </a:r>
            <a:endParaRPr lang="id-ID" sz="2500" dirty="0" smtClean="0"/>
          </a:p>
          <a:p>
            <a:pPr>
              <a:buNone/>
            </a:pPr>
            <a:r>
              <a:rPr lang="id-ID" sz="2500" dirty="0" smtClean="0"/>
              <a:t>		</a:t>
            </a:r>
            <a:r>
              <a:rPr lang="en-US" sz="2500" dirty="0" err="1" smtClean="0"/>
              <a:t>Metode</a:t>
            </a:r>
            <a:r>
              <a:rPr lang="en-US" sz="2500" dirty="0" smtClean="0"/>
              <a:t> </a:t>
            </a:r>
            <a:r>
              <a:rPr lang="en-US" sz="2500" dirty="0" err="1" smtClean="0"/>
              <a:t>ini</a:t>
            </a:r>
            <a:r>
              <a:rPr lang="en-US" sz="2500" dirty="0" smtClean="0"/>
              <a:t> </a:t>
            </a:r>
            <a:r>
              <a:rPr lang="en-US" sz="2500" dirty="0" err="1" smtClean="0"/>
              <a:t>merupakan</a:t>
            </a:r>
            <a:r>
              <a:rPr lang="en-US" sz="2500" dirty="0" smtClean="0"/>
              <a:t> </a:t>
            </a:r>
            <a:r>
              <a:rPr lang="en-US" sz="2500" dirty="0" err="1" smtClean="0"/>
              <a:t>teknik</a:t>
            </a:r>
            <a:r>
              <a:rPr lang="en-US" sz="2500" dirty="0" smtClean="0"/>
              <a:t> yang paling </a:t>
            </a:r>
            <a:r>
              <a:rPr lang="en-US" sz="2500" dirty="0" err="1" smtClean="0"/>
              <a:t>sederhana</a:t>
            </a:r>
            <a:r>
              <a:rPr lang="en-US" sz="2500" dirty="0" smtClean="0"/>
              <a:t>, </a:t>
            </a:r>
            <a:r>
              <a:rPr lang="id-ID" sz="2500" dirty="0" smtClean="0"/>
              <a:t>	</a:t>
            </a:r>
            <a:r>
              <a:rPr lang="en-US" sz="2500" dirty="0" smtClean="0"/>
              <a:t>yang bias </a:t>
            </a:r>
            <a:r>
              <a:rPr lang="en-US" sz="2500" dirty="0" err="1" smtClean="0"/>
              <a:t>menolong</a:t>
            </a:r>
            <a:r>
              <a:rPr lang="en-US" sz="2500" dirty="0" smtClean="0"/>
              <a:t> </a:t>
            </a:r>
            <a:r>
              <a:rPr lang="en-US" sz="2500" dirty="0" err="1" smtClean="0"/>
              <a:t>kita</a:t>
            </a:r>
            <a:r>
              <a:rPr lang="en-US" sz="2500" dirty="0" smtClean="0"/>
              <a:t> </a:t>
            </a:r>
            <a:r>
              <a:rPr lang="en-US" sz="2500" dirty="0" err="1" smtClean="0"/>
              <a:t>menenangkan</a:t>
            </a:r>
            <a:r>
              <a:rPr lang="en-US" sz="2500" dirty="0" smtClean="0"/>
              <a:t> </a:t>
            </a:r>
            <a:r>
              <a:rPr lang="en-US" sz="2500" dirty="0" err="1" smtClean="0"/>
              <a:t>respons</a:t>
            </a:r>
            <a:r>
              <a:rPr lang="en-US" sz="2500" dirty="0" smtClean="0"/>
              <a:t> </a:t>
            </a:r>
            <a:r>
              <a:rPr lang="id-ID" sz="2500" dirty="0" smtClean="0"/>
              <a:t>	</a:t>
            </a:r>
            <a:r>
              <a:rPr lang="en-US" sz="2500" dirty="0" err="1" smtClean="0"/>
              <a:t>fisiologik</a:t>
            </a:r>
            <a:r>
              <a:rPr lang="en-US" sz="2500" dirty="0" smtClean="0"/>
              <a:t>/</a:t>
            </a:r>
            <a:r>
              <a:rPr lang="en-US" sz="2500" dirty="0" err="1" smtClean="0"/>
              <a:t>faal</a:t>
            </a:r>
            <a:r>
              <a:rPr lang="en-US" sz="2500" dirty="0" smtClean="0"/>
              <a:t> yang </a:t>
            </a:r>
            <a:r>
              <a:rPr lang="en-US" sz="2500" dirty="0" err="1" smtClean="0"/>
              <a:t>ditimbulkan</a:t>
            </a:r>
            <a:r>
              <a:rPr lang="en-US" sz="2500" dirty="0" smtClean="0"/>
              <a:t> </a:t>
            </a:r>
            <a:r>
              <a:rPr lang="en-US" sz="2500" dirty="0" err="1" smtClean="0"/>
              <a:t>oleh</a:t>
            </a:r>
            <a:r>
              <a:rPr lang="en-US" sz="2500" dirty="0" smtClean="0"/>
              <a:t> </a:t>
            </a:r>
            <a:r>
              <a:rPr lang="en-US" sz="2500" dirty="0" err="1" smtClean="0"/>
              <a:t>perasaan</a:t>
            </a:r>
            <a:r>
              <a:rPr lang="en-US" sz="2500" dirty="0" smtClean="0"/>
              <a:t> </a:t>
            </a:r>
            <a:r>
              <a:rPr lang="en-US" sz="2500" dirty="0" err="1" smtClean="0"/>
              <a:t>kita</a:t>
            </a:r>
            <a:r>
              <a:rPr lang="en-US" sz="2500" dirty="0" smtClean="0"/>
              <a:t>.</a:t>
            </a:r>
            <a:endParaRPr lang="id-ID" sz="2500" dirty="0" smtClean="0"/>
          </a:p>
          <a:p>
            <a:pPr>
              <a:buNone/>
            </a:pPr>
            <a:r>
              <a:rPr lang="id-ID" sz="2500" dirty="0" smtClean="0"/>
              <a:t>	</a:t>
            </a:r>
            <a:r>
              <a:rPr lang="en-US" sz="2500" dirty="0" smtClean="0"/>
              <a:t>b.  </a:t>
            </a:r>
            <a:r>
              <a:rPr lang="en-US" sz="2500" dirty="0" err="1" smtClean="0"/>
              <a:t>Teknik</a:t>
            </a:r>
            <a:r>
              <a:rPr lang="en-US" sz="2500" dirty="0" smtClean="0"/>
              <a:t> </a:t>
            </a:r>
            <a:r>
              <a:rPr lang="en-US" sz="2500" dirty="0" err="1" smtClean="0"/>
              <a:t>Relaksasi</a:t>
            </a:r>
            <a:r>
              <a:rPr lang="en-US" sz="2500" dirty="0" smtClean="0"/>
              <a:t> </a:t>
            </a:r>
            <a:r>
              <a:rPr lang="en-US" sz="2500" dirty="0" err="1" smtClean="0"/>
              <a:t>lainnya</a:t>
            </a:r>
            <a:r>
              <a:rPr lang="en-US" sz="2500" dirty="0" smtClean="0"/>
              <a:t> </a:t>
            </a:r>
            <a:r>
              <a:rPr lang="en-US" sz="2500" dirty="0" err="1" smtClean="0"/>
              <a:t>seperti</a:t>
            </a:r>
            <a:r>
              <a:rPr lang="en-US" sz="2500" dirty="0" smtClean="0"/>
              <a:t> ‘</a:t>
            </a:r>
            <a:r>
              <a:rPr lang="en-US" sz="2500" i="1" dirty="0" smtClean="0"/>
              <a:t>progressive relaxation’</a:t>
            </a:r>
            <a:endParaRPr lang="id-ID" sz="2500" dirty="0" smtClean="0"/>
          </a:p>
          <a:p>
            <a:pPr>
              <a:buNone/>
            </a:pPr>
            <a:r>
              <a:rPr lang="id-ID" sz="2500" dirty="0" smtClean="0"/>
              <a:t>	</a:t>
            </a:r>
            <a:r>
              <a:rPr lang="en-US" sz="2500" dirty="0" smtClean="0"/>
              <a:t>c.  </a:t>
            </a:r>
            <a:r>
              <a:rPr lang="en-US" sz="2500" dirty="0" err="1" smtClean="0"/>
              <a:t>Bermeditasi</a:t>
            </a:r>
            <a:r>
              <a:rPr lang="en-US" sz="2500" dirty="0" smtClean="0"/>
              <a:t>, </a:t>
            </a:r>
            <a:r>
              <a:rPr lang="en-US" sz="2500" dirty="0" err="1" smtClean="0"/>
              <a:t>berdoa</a:t>
            </a:r>
            <a:r>
              <a:rPr lang="en-US" sz="2500" dirty="0" smtClean="0"/>
              <a:t> </a:t>
            </a:r>
            <a:r>
              <a:rPr lang="en-US" sz="2500" dirty="0" err="1" smtClean="0"/>
              <a:t>dan</a:t>
            </a:r>
            <a:r>
              <a:rPr lang="en-US" sz="2500" dirty="0" smtClean="0"/>
              <a:t> </a:t>
            </a:r>
            <a:r>
              <a:rPr lang="en-US" sz="2500" dirty="0" err="1" smtClean="0"/>
              <a:t>upaya</a:t>
            </a:r>
            <a:r>
              <a:rPr lang="en-US" sz="2500" dirty="0" smtClean="0"/>
              <a:t> spiritual </a:t>
            </a:r>
            <a:r>
              <a:rPr lang="en-US" sz="2500" dirty="0" err="1" smtClean="0"/>
              <a:t>lainnya</a:t>
            </a:r>
            <a:endParaRPr lang="id-ID" sz="2500" dirty="0" smtClean="0"/>
          </a:p>
          <a:p>
            <a:pPr>
              <a:buNone/>
            </a:pPr>
            <a:endParaRPr lang="id-ID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2838</TotalTime>
  <Words>321</Words>
  <Application>Microsoft Office PowerPoint</Application>
  <PresentationFormat>On-screen Show (4:3)</PresentationFormat>
  <Paragraphs>62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FAKTOR - FAKTOR PENYEBAB DAN  DAMPAK STRESS</vt:lpstr>
      <vt:lpstr>gejala-gejala stress yang dialami remaja diantaranya :</vt:lpstr>
      <vt:lpstr>gejala-gejala stress yang dialami remaja diantaranya :</vt:lpstr>
      <vt:lpstr>DAMPAK AKIBAT STRESS</vt:lpstr>
      <vt:lpstr>Cara Menangani Stress</vt:lpstr>
      <vt:lpstr> Menangani Stress</vt:lpstr>
      <vt:lpstr> Cara mengatasi kecemasan ujian: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ok</dc:creator>
  <cp:lastModifiedBy>ok</cp:lastModifiedBy>
  <cp:revision>77</cp:revision>
  <dcterms:created xsi:type="dcterms:W3CDTF">2016-07-21T12:45:39Z</dcterms:created>
  <dcterms:modified xsi:type="dcterms:W3CDTF">2016-07-24T21:35:52Z</dcterms:modified>
</cp:coreProperties>
</file>