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6" r:id="rId3"/>
    <p:sldId id="262" r:id="rId4"/>
    <p:sldId id="272" r:id="rId5"/>
    <p:sldId id="259" r:id="rId6"/>
    <p:sldId id="273" r:id="rId7"/>
    <p:sldId id="274" r:id="rId8"/>
    <p:sldId id="275" r:id="rId9"/>
    <p:sldId id="276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AA24E-C75E-4CEB-9152-64A7C800F78A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45547-61A2-4063-885D-45D7923E3B9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96326" y="214290"/>
            <a:ext cx="4376070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00" b="1" dirty="0" smtClean="0">
                <a:solidFill>
                  <a:srgbClr val="FF0000"/>
                </a:solidFill>
              </a:rPr>
              <a:t>KEPRIBADIAN </a:t>
            </a:r>
            <a:endParaRPr lang="id-ID" sz="5500" dirty="0" smtClean="0">
              <a:solidFill>
                <a:srgbClr val="FF0000"/>
              </a:solidFill>
            </a:endParaRPr>
          </a:p>
          <a:p>
            <a:r>
              <a:rPr lang="id-ID" sz="5500" b="1" dirty="0" smtClean="0">
                <a:solidFill>
                  <a:srgbClr val="FF0000"/>
                </a:solidFill>
              </a:rPr>
              <a:t>    </a:t>
            </a:r>
            <a:r>
              <a:rPr lang="en-US" sz="5500" b="1" dirty="0" smtClean="0">
                <a:solidFill>
                  <a:srgbClr val="FF0000"/>
                </a:solidFill>
              </a:rPr>
              <a:t>MANUSIA</a:t>
            </a:r>
            <a:endParaRPr lang="id-ID" sz="5500" b="1" dirty="0" smtClean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671517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</a:t>
            </a:r>
            <a:r>
              <a:rPr lang="en-US" sz="2800" i="1" dirty="0" err="1" smtClean="0"/>
              <a:t>apat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mengenal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tipe-tipe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kepribadian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manusia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serta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dapat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tumbuh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menjadi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pribadi</a:t>
            </a:r>
            <a:r>
              <a:rPr lang="en-US" sz="2800" i="1" dirty="0" smtClean="0"/>
              <a:t> yang </a:t>
            </a:r>
            <a:r>
              <a:rPr lang="en-US" sz="2800" i="1" dirty="0" err="1" smtClean="0"/>
              <a:t>matang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800376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orang</a:t>
            </a: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jenis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</a:t>
            </a:r>
            <a:r>
              <a:rPr lang="en-US" sz="2400" dirty="0" smtClean="0"/>
              <a:t> </a:t>
            </a:r>
            <a:r>
              <a:rPr lang="en-US" sz="2400" dirty="0" err="1" smtClean="0"/>
              <a:t>kepribadian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berbeda-beda</a:t>
            </a:r>
            <a:r>
              <a:rPr lang="en-US" sz="2400" dirty="0" smtClean="0"/>
              <a:t>. </a:t>
            </a:r>
            <a:r>
              <a:rPr lang="en-US" sz="2400" dirty="0" err="1" smtClean="0"/>
              <a:t>Setiap</a:t>
            </a:r>
            <a:r>
              <a:rPr lang="en-US" sz="2400" dirty="0" smtClean="0"/>
              <a:t> </a:t>
            </a:r>
            <a:r>
              <a:rPr lang="en-US" sz="2400" dirty="0" err="1" smtClean="0"/>
              <a:t>jenis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</a:t>
            </a: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kelebihan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kekurangan</a:t>
            </a:r>
            <a:r>
              <a:rPr lang="en-US" sz="2400" dirty="0" smtClean="0"/>
              <a:t> </a:t>
            </a:r>
            <a:r>
              <a:rPr lang="en-US" sz="2400" dirty="0" err="1" smtClean="0"/>
              <a:t>masing-masing</a:t>
            </a:r>
            <a:r>
              <a:rPr lang="en-US" sz="2400" dirty="0" smtClean="0"/>
              <a:t>. </a:t>
            </a:r>
            <a:r>
              <a:rPr lang="en-US" sz="2400" dirty="0" err="1" smtClean="0"/>
              <a:t>Mungkin</a:t>
            </a:r>
            <a:r>
              <a:rPr lang="en-US" sz="2400" dirty="0" smtClean="0"/>
              <a:t> </a:t>
            </a:r>
            <a:r>
              <a:rPr lang="en-US" sz="2400" dirty="0" err="1" smtClean="0"/>
              <a:t>Anda</a:t>
            </a:r>
            <a:r>
              <a:rPr lang="en-US" sz="2400" dirty="0" smtClean="0"/>
              <a:t> </a:t>
            </a:r>
            <a:r>
              <a:rPr lang="en-US" sz="2400" dirty="0" err="1" smtClean="0"/>
              <a:t>bingung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membaca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</a:t>
            </a:r>
            <a:r>
              <a:rPr lang="en-US" sz="2400" dirty="0" smtClean="0"/>
              <a:t> </a:t>
            </a:r>
            <a:r>
              <a:rPr lang="en-US" sz="2400" dirty="0" err="1" smtClean="0"/>
              <a:t>teman</a:t>
            </a:r>
            <a:r>
              <a:rPr lang="en-US" sz="2400" dirty="0" smtClean="0"/>
              <a:t> </a:t>
            </a:r>
            <a:r>
              <a:rPr lang="en-US" sz="2400" dirty="0" err="1" smtClean="0"/>
              <a:t>Anda</a:t>
            </a:r>
            <a:r>
              <a:rPr lang="en-US" sz="2400" dirty="0" smtClean="0"/>
              <a:t>, </a:t>
            </a:r>
            <a:r>
              <a:rPr lang="en-US" sz="2400" dirty="0" err="1" smtClean="0"/>
              <a:t>saudara</a:t>
            </a:r>
            <a:r>
              <a:rPr lang="en-US" sz="2400" dirty="0" smtClean="0"/>
              <a:t>, </a:t>
            </a:r>
            <a:r>
              <a:rPr lang="en-US" sz="2400" dirty="0" err="1" smtClean="0"/>
              <a:t>tetangga</a:t>
            </a:r>
            <a:r>
              <a:rPr lang="en-US" sz="2400" dirty="0" smtClean="0"/>
              <a:t>, ayah, </a:t>
            </a:r>
            <a:r>
              <a:rPr lang="en-US" sz="2400" dirty="0" err="1" smtClean="0"/>
              <a:t>ibu</a:t>
            </a:r>
            <a:r>
              <a:rPr lang="en-US" sz="2400" dirty="0" smtClean="0"/>
              <a:t>, </a:t>
            </a:r>
            <a:r>
              <a:rPr lang="en-US" sz="2400" dirty="0" err="1" smtClean="0"/>
              <a:t>adik</a:t>
            </a:r>
            <a:r>
              <a:rPr lang="en-US" sz="2400" dirty="0" smtClean="0"/>
              <a:t> , </a:t>
            </a:r>
            <a:r>
              <a:rPr lang="en-US" sz="2400" dirty="0" err="1" smtClean="0"/>
              <a:t>kakak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KARAKTER ANDA SENDIRI !!?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mengenal</a:t>
            </a:r>
            <a:r>
              <a:rPr lang="en-US" sz="2400" dirty="0" smtClean="0"/>
              <a:t> </a:t>
            </a:r>
            <a:r>
              <a:rPr lang="en-US" sz="2400" dirty="0" err="1" smtClean="0"/>
              <a:t>tipe-tipe</a:t>
            </a:r>
            <a:r>
              <a:rPr lang="en-US" sz="2400" dirty="0" smtClean="0"/>
              <a:t> </a:t>
            </a:r>
            <a:r>
              <a:rPr lang="en-US" sz="2400" dirty="0" err="1" smtClean="0"/>
              <a:t>kepribadian</a:t>
            </a:r>
            <a:r>
              <a:rPr lang="en-US" sz="2400" dirty="0" smtClean="0"/>
              <a:t> (</a:t>
            </a:r>
            <a:r>
              <a:rPr lang="en-US" sz="2400" i="1" dirty="0" smtClean="0"/>
              <a:t>personality</a:t>
            </a:r>
            <a:r>
              <a:rPr lang="en-US" sz="2400" dirty="0" smtClean="0"/>
              <a:t>) </a:t>
            </a:r>
            <a:r>
              <a:rPr lang="en-US" sz="2400" dirty="0" err="1" smtClean="0"/>
              <a:t>sesorang</a:t>
            </a:r>
            <a:r>
              <a:rPr lang="en-US" sz="2400" dirty="0" smtClean="0"/>
              <a:t>, </a:t>
            </a:r>
            <a:r>
              <a:rPr lang="en-US" sz="2400" dirty="0" err="1" smtClean="0"/>
              <a:t>baik</a:t>
            </a:r>
            <a:r>
              <a:rPr lang="en-US" sz="2400" dirty="0" smtClean="0"/>
              <a:t> </a:t>
            </a:r>
            <a:r>
              <a:rPr lang="en-US" sz="2400" dirty="0" err="1" smtClean="0"/>
              <a:t>kelebihan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kekurangannya</a:t>
            </a:r>
            <a:r>
              <a:rPr lang="en-US" sz="2400" dirty="0" smtClean="0"/>
              <a:t>, </a:t>
            </a:r>
            <a:r>
              <a:rPr lang="en-US" sz="2400" dirty="0" err="1" smtClean="0"/>
              <a:t>Anda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persahabatan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r>
              <a:rPr lang="en-US" sz="2400" dirty="0" smtClean="0"/>
              <a:t>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242" y="1803407"/>
            <a:ext cx="8229600" cy="5554683"/>
          </a:xfrm>
        </p:spPr>
        <p:txBody>
          <a:bodyPr/>
          <a:lstStyle/>
          <a:p>
            <a:r>
              <a:rPr lang="en-US" dirty="0" smtClean="0"/>
              <a:t>Gordon </a:t>
            </a:r>
            <a:r>
              <a:rPr lang="en-US" dirty="0" err="1" smtClean="0"/>
              <a:t>Allport</a:t>
            </a:r>
            <a:r>
              <a:rPr lang="en-US" dirty="0" smtClean="0"/>
              <a:t> </a:t>
            </a:r>
            <a:r>
              <a:rPr lang="en-US" dirty="0" err="1" smtClean="0"/>
              <a:t>merumuskan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yang </a:t>
            </a:r>
            <a:r>
              <a:rPr lang="en-US" dirty="0" err="1" smtClean="0"/>
              <a:t>membimbing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tingkah</a:t>
            </a:r>
            <a:r>
              <a:rPr lang="en-US" dirty="0" smtClean="0"/>
              <a:t> </a:t>
            </a:r>
            <a:r>
              <a:rPr lang="en-US" dirty="0" err="1" smtClean="0"/>
              <a:t>laku</a:t>
            </a:r>
            <a:r>
              <a:rPr lang="en-US" dirty="0" smtClean="0"/>
              <a:t> </a:t>
            </a:r>
            <a:r>
              <a:rPr lang="en-US" dirty="0" err="1" smtClean="0"/>
              <a:t>individu</a:t>
            </a:r>
            <a:r>
              <a:rPr lang="en-US" dirty="0" smtClean="0"/>
              <a:t> yang </a:t>
            </a:r>
            <a:r>
              <a:rPr lang="en-US" dirty="0" err="1" smtClean="0"/>
              <a:t>bersangkutan</a:t>
            </a:r>
            <a:endParaRPr lang="en-US" dirty="0" smtClean="0"/>
          </a:p>
          <a:p>
            <a:r>
              <a:rPr lang="en-US" dirty="0" smtClean="0"/>
              <a:t>Sigmund Freud </a:t>
            </a:r>
            <a:r>
              <a:rPr lang="en-US" dirty="0" err="1" smtClean="0"/>
              <a:t>memandang</a:t>
            </a:r>
            <a:r>
              <a:rPr lang="en-US" dirty="0" smtClean="0"/>
              <a:t> </a:t>
            </a:r>
            <a:r>
              <a:rPr lang="en-US" dirty="0" err="1" smtClean="0"/>
              <a:t>kepribadian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yang </a:t>
            </a:r>
            <a:r>
              <a:rPr lang="en-US" dirty="0" err="1" smtClean="0"/>
              <a:t>terdiri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(Id, Ego, </a:t>
            </a:r>
            <a:r>
              <a:rPr lang="en-US" dirty="0" err="1" smtClean="0"/>
              <a:t>dan</a:t>
            </a:r>
            <a:r>
              <a:rPr lang="en-US" dirty="0" smtClean="0"/>
              <a:t> Superego)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714356"/>
            <a:ext cx="363445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5000" b="1" dirty="0" smtClean="0">
                <a:solidFill>
                  <a:srgbClr val="FF0000"/>
                </a:solidFill>
              </a:rPr>
              <a:t>PENGERTIAN</a:t>
            </a:r>
            <a:endParaRPr lang="id-ID" sz="5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26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FAKTOR-FAKTOR </a:t>
            </a:r>
            <a:r>
              <a:rPr lang="id-ID" b="1" dirty="0" smtClean="0">
                <a:solidFill>
                  <a:srgbClr val="FF0000"/>
                </a:solidFill>
              </a:rPr>
              <a:t/>
            </a:r>
            <a:br>
              <a:rPr lang="id-ID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PEMBENTUK KPRIBADIAN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804" y="2000240"/>
            <a:ext cx="8229600" cy="4525963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Faktor</a:t>
            </a:r>
            <a:r>
              <a:rPr lang="en-US" sz="4000" dirty="0" smtClean="0"/>
              <a:t> Internal (</a:t>
            </a:r>
            <a:r>
              <a:rPr lang="en-US" sz="4000" dirty="0" err="1" smtClean="0"/>
              <a:t>bawaan</a:t>
            </a:r>
            <a:r>
              <a:rPr lang="en-US" sz="4000" dirty="0" smtClean="0"/>
              <a:t>)</a:t>
            </a:r>
          </a:p>
          <a:p>
            <a:r>
              <a:rPr lang="en-US" sz="4000" dirty="0" err="1" smtClean="0"/>
              <a:t>Faktor</a:t>
            </a:r>
            <a:r>
              <a:rPr lang="en-US" sz="4000" dirty="0" smtClean="0"/>
              <a:t> </a:t>
            </a:r>
            <a:r>
              <a:rPr lang="en-US" sz="4000" dirty="0" err="1" smtClean="0"/>
              <a:t>Eksternal</a:t>
            </a:r>
            <a:r>
              <a:rPr lang="en-US" sz="4000" dirty="0" smtClean="0"/>
              <a:t> (</a:t>
            </a:r>
            <a:r>
              <a:rPr lang="en-US" sz="4000" dirty="0" err="1" smtClean="0"/>
              <a:t>lingkugnan</a:t>
            </a:r>
            <a:r>
              <a:rPr lang="en-US" sz="4000" dirty="0" smtClean="0"/>
              <a:t>)</a:t>
            </a:r>
            <a:endParaRPr lang="th-TH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50005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CIRI-CIRI KEPRIBADIAN MATANG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60557"/>
            <a:ext cx="8229600" cy="4525963"/>
          </a:xfrm>
        </p:spPr>
        <p:txBody>
          <a:bodyPr/>
          <a:lstStyle/>
          <a:p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endParaRPr lang="en-US" dirty="0" smtClean="0"/>
          </a:p>
          <a:p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pegangan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yang </a:t>
            </a:r>
            <a:r>
              <a:rPr lang="en-US" dirty="0" err="1" smtClean="0"/>
              <a:t>kuat</a:t>
            </a:r>
            <a:endParaRPr lang="en-US" dirty="0" smtClean="0"/>
          </a:p>
          <a:p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menjalin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dengan</a:t>
            </a:r>
            <a:r>
              <a:rPr lang="en-US" dirty="0" smtClean="0"/>
              <a:t> rasa </a:t>
            </a:r>
            <a:r>
              <a:rPr lang="en-US" dirty="0" err="1" smtClean="0"/>
              <a:t>aman</a:t>
            </a:r>
            <a:endParaRPr lang="en-US" dirty="0" smtClean="0"/>
          </a:p>
          <a:p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perencanaan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depan</a:t>
            </a:r>
            <a:endParaRPr lang="th-TH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56" y="71436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TIPE KEPRIBADIAN MENURUT HIPOCRATES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56" y="1974871"/>
            <a:ext cx="8229600" cy="4525963"/>
          </a:xfrm>
        </p:spPr>
        <p:txBody>
          <a:bodyPr>
            <a:normAutofit/>
          </a:bodyPr>
          <a:lstStyle/>
          <a:p>
            <a:r>
              <a:rPr lang="en-US" sz="4000" dirty="0" err="1" smtClean="0"/>
              <a:t>Kepribadian</a:t>
            </a:r>
            <a:r>
              <a:rPr lang="en-US" sz="4000" dirty="0" smtClean="0"/>
              <a:t> </a:t>
            </a:r>
            <a:r>
              <a:rPr lang="en-US" sz="4000" dirty="0" err="1" smtClean="0"/>
              <a:t>Sanguinis</a:t>
            </a:r>
            <a:endParaRPr lang="en-US" sz="4000" dirty="0" smtClean="0"/>
          </a:p>
          <a:p>
            <a:r>
              <a:rPr lang="en-US" sz="4000" dirty="0" err="1" smtClean="0"/>
              <a:t>Kepribadian</a:t>
            </a:r>
            <a:r>
              <a:rPr lang="en-US" sz="4000" dirty="0" smtClean="0"/>
              <a:t> </a:t>
            </a:r>
            <a:r>
              <a:rPr lang="en-US" sz="4000" dirty="0" err="1" smtClean="0"/>
              <a:t>Melankolis</a:t>
            </a:r>
            <a:endParaRPr lang="en-US" sz="4000" dirty="0" smtClean="0"/>
          </a:p>
          <a:p>
            <a:r>
              <a:rPr lang="en-US" sz="4000" dirty="0" err="1" smtClean="0"/>
              <a:t>Kepribadian</a:t>
            </a:r>
            <a:r>
              <a:rPr lang="en-US" sz="4000" dirty="0" smtClean="0"/>
              <a:t> </a:t>
            </a:r>
            <a:r>
              <a:rPr lang="en-US" sz="4000" dirty="0" err="1" smtClean="0"/>
              <a:t>Koleris</a:t>
            </a:r>
            <a:endParaRPr lang="en-US" sz="4000" dirty="0" smtClean="0"/>
          </a:p>
          <a:p>
            <a:r>
              <a:rPr lang="en-US" sz="4000" dirty="0" err="1" smtClean="0"/>
              <a:t>Kepribadian</a:t>
            </a:r>
            <a:r>
              <a:rPr lang="en-US" sz="4000" dirty="0" smtClean="0"/>
              <a:t> </a:t>
            </a:r>
            <a:r>
              <a:rPr lang="en-US" sz="4000" dirty="0" err="1" smtClean="0"/>
              <a:t>Phlegmatis</a:t>
            </a:r>
            <a:endParaRPr lang="en-US" sz="4000" dirty="0" smtClean="0"/>
          </a:p>
          <a:p>
            <a:endParaRPr lang="th-TH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2789</TotalTime>
  <Words>185</Words>
  <Application>Microsoft Office PowerPoint</Application>
  <PresentationFormat>On-screen Show (4:3)</PresentationFormat>
  <Paragraphs>22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FAKTOR-FAKTOR  PEMBENTUK KPRIBADIAN</vt:lpstr>
      <vt:lpstr>CIRI-CIRI KEPRIBADIAN MATANG</vt:lpstr>
      <vt:lpstr>TIPE KEPRIBADIAN MENURUT HIPOCRATES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68</cp:revision>
  <dcterms:created xsi:type="dcterms:W3CDTF">2016-07-21T12:45:39Z</dcterms:created>
  <dcterms:modified xsi:type="dcterms:W3CDTF">2016-07-24T22:16:48Z</dcterms:modified>
</cp:coreProperties>
</file>