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7" r:id="rId2"/>
    <p:sldId id="256" r:id="rId3"/>
    <p:sldId id="262" r:id="rId4"/>
    <p:sldId id="272" r:id="rId5"/>
    <p:sldId id="259" r:id="rId6"/>
    <p:sldId id="273" r:id="rId7"/>
    <p:sldId id="274" r:id="rId8"/>
    <p:sldId id="275" r:id="rId9"/>
    <p:sldId id="278" r:id="rId10"/>
    <p:sldId id="276" r:id="rId11"/>
    <p:sldId id="277" r:id="rId12"/>
  </p:sldIdLst>
  <p:sldSz cx="9144000" cy="6858000" type="screen4x3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7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5AA24E-C75E-4CEB-9152-64A7C800F78A}" type="datetimeFigureOut">
              <a:rPr lang="id-ID" smtClean="0"/>
              <a:pPr/>
              <a:t>25/07/2016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045547-61A2-4063-885D-45D7923E3B96}" type="slidenum">
              <a:rPr lang="id-ID" smtClean="0"/>
              <a:pPr/>
              <a:t>‹#›</a:t>
            </a:fld>
            <a:endParaRPr lang="id-I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0D85C-CABE-4468-A999-BFB3D5B783DD}" type="datetimeFigureOut">
              <a:rPr lang="id-ID" smtClean="0"/>
              <a:pPr/>
              <a:t>25/07/2016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11D56-B1D0-4CF1-93D1-8E9950E55F37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0D85C-CABE-4468-A999-BFB3D5B783DD}" type="datetimeFigureOut">
              <a:rPr lang="id-ID" smtClean="0"/>
              <a:pPr/>
              <a:t>25/07/2016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11D56-B1D0-4CF1-93D1-8E9950E55F37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0D85C-CABE-4468-A999-BFB3D5B783DD}" type="datetimeFigureOut">
              <a:rPr lang="id-ID" smtClean="0"/>
              <a:pPr/>
              <a:t>25/07/2016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11D56-B1D0-4CF1-93D1-8E9950E55F37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0D85C-CABE-4468-A999-BFB3D5B783DD}" type="datetimeFigureOut">
              <a:rPr lang="id-ID" smtClean="0"/>
              <a:pPr/>
              <a:t>25/07/2016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11D56-B1D0-4CF1-93D1-8E9950E55F37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0D85C-CABE-4468-A999-BFB3D5B783DD}" type="datetimeFigureOut">
              <a:rPr lang="id-ID" smtClean="0"/>
              <a:pPr/>
              <a:t>25/07/2016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11D56-B1D0-4CF1-93D1-8E9950E55F37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0D85C-CABE-4468-A999-BFB3D5B783DD}" type="datetimeFigureOut">
              <a:rPr lang="id-ID" smtClean="0"/>
              <a:pPr/>
              <a:t>25/07/2016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11D56-B1D0-4CF1-93D1-8E9950E55F37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0D85C-CABE-4468-A999-BFB3D5B783DD}" type="datetimeFigureOut">
              <a:rPr lang="id-ID" smtClean="0"/>
              <a:pPr/>
              <a:t>25/07/2016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11D56-B1D0-4CF1-93D1-8E9950E55F37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0D85C-CABE-4468-A999-BFB3D5B783DD}" type="datetimeFigureOut">
              <a:rPr lang="id-ID" smtClean="0"/>
              <a:pPr/>
              <a:t>25/07/2016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11D56-B1D0-4CF1-93D1-8E9950E55F37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0D85C-CABE-4468-A999-BFB3D5B783DD}" type="datetimeFigureOut">
              <a:rPr lang="id-ID" smtClean="0"/>
              <a:pPr/>
              <a:t>25/07/2016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11D56-B1D0-4CF1-93D1-8E9950E55F37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0D85C-CABE-4468-A999-BFB3D5B783DD}" type="datetimeFigureOut">
              <a:rPr lang="id-ID" smtClean="0"/>
              <a:pPr/>
              <a:t>25/07/2016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11D56-B1D0-4CF1-93D1-8E9950E55F37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0D85C-CABE-4468-A999-BFB3D5B783DD}" type="datetimeFigureOut">
              <a:rPr lang="id-ID" smtClean="0"/>
              <a:pPr/>
              <a:t>25/07/2016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11D56-B1D0-4CF1-93D1-8E9950E55F37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A0D85C-CABE-4468-A999-BFB3D5B783DD}" type="datetimeFigureOut">
              <a:rPr lang="id-ID" smtClean="0"/>
              <a:pPr/>
              <a:t>25/07/2016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111D56-B1D0-4CF1-93D1-8E9950E55F37}" type="slidenum">
              <a:rPr lang="id-ID" smtClean="0"/>
              <a:pPr/>
              <a:t>‹#›</a:t>
            </a:fld>
            <a:endParaRPr lang="id-I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eader3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2500306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750492" y="214290"/>
            <a:ext cx="4870436" cy="178510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500" b="1" dirty="0" smtClean="0">
                <a:solidFill>
                  <a:srgbClr val="FF0000"/>
                </a:solidFill>
              </a:rPr>
              <a:t>MEMBINA </a:t>
            </a:r>
            <a:endParaRPr lang="id-ID" sz="5500" dirty="0" smtClean="0">
              <a:solidFill>
                <a:srgbClr val="FF0000"/>
              </a:solidFill>
            </a:endParaRPr>
          </a:p>
          <a:p>
            <a:r>
              <a:rPr lang="en-US" sz="5500" b="1" dirty="0" smtClean="0">
                <a:solidFill>
                  <a:srgbClr val="FF0000"/>
                </a:solidFill>
              </a:rPr>
              <a:t>PERSAHABATAN</a:t>
            </a:r>
            <a:endParaRPr lang="id-ID" sz="5500" dirty="0" smtClean="0">
              <a:solidFill>
                <a:srgbClr val="FF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071538" y="3357562"/>
            <a:ext cx="6715172" cy="28777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id-ID" sz="4100" b="1" dirty="0" smtClean="0">
                <a:solidFill>
                  <a:srgbClr val="FF0000"/>
                </a:solidFill>
              </a:rPr>
              <a:t>T U J U A N</a:t>
            </a:r>
          </a:p>
          <a:p>
            <a:pPr algn="ctr"/>
            <a:r>
              <a:rPr lang="id-ID" sz="2800" i="1" dirty="0" smtClean="0"/>
              <a:t>Dapat</a:t>
            </a:r>
            <a:r>
              <a:rPr lang="en-US" sz="2800" i="1" dirty="0" smtClean="0"/>
              <a:t> </a:t>
            </a:r>
            <a:r>
              <a:rPr lang="id-ID" sz="2800" i="1" dirty="0" smtClean="0"/>
              <a:t>memahami dan </a:t>
            </a:r>
            <a:r>
              <a:rPr lang="en-US" sz="2800" i="1" dirty="0" err="1" smtClean="0"/>
              <a:t>memiliki</a:t>
            </a:r>
            <a:r>
              <a:rPr lang="en-US" sz="2800" i="1" dirty="0" smtClean="0"/>
              <a:t> </a:t>
            </a:r>
            <a:r>
              <a:rPr lang="en-US" sz="2800" i="1" dirty="0" err="1" smtClean="0"/>
              <a:t>perasaan</a:t>
            </a:r>
            <a:r>
              <a:rPr lang="en-US" sz="2800" i="1" dirty="0" smtClean="0"/>
              <a:t> </a:t>
            </a:r>
            <a:r>
              <a:rPr lang="en-US" sz="2800" i="1" dirty="0" err="1" smtClean="0"/>
              <a:t>positif</a:t>
            </a:r>
            <a:r>
              <a:rPr lang="en-US" sz="2800" i="1" dirty="0" smtClean="0"/>
              <a:t> </a:t>
            </a:r>
            <a:r>
              <a:rPr lang="en-US" sz="2800" i="1" dirty="0" err="1" smtClean="0"/>
              <a:t>untuk</a:t>
            </a:r>
            <a:r>
              <a:rPr lang="en-US" sz="2800" i="1" dirty="0" smtClean="0"/>
              <a:t> </a:t>
            </a:r>
            <a:r>
              <a:rPr lang="en-US" sz="2800" i="1" dirty="0" err="1" smtClean="0"/>
              <a:t>membina</a:t>
            </a:r>
            <a:r>
              <a:rPr lang="en-US" sz="2800" i="1" dirty="0" smtClean="0"/>
              <a:t> </a:t>
            </a:r>
            <a:r>
              <a:rPr lang="en-US" sz="2800" i="1" dirty="0" err="1" smtClean="0"/>
              <a:t>persahabatan</a:t>
            </a:r>
            <a:r>
              <a:rPr lang="en-US" sz="2800" i="1" dirty="0" smtClean="0"/>
              <a:t> </a:t>
            </a:r>
            <a:r>
              <a:rPr lang="en-US" sz="2800" i="1" dirty="0" err="1" smtClean="0"/>
              <a:t>dengan</a:t>
            </a:r>
            <a:r>
              <a:rPr lang="en-US" sz="2800" i="1" dirty="0" smtClean="0"/>
              <a:t> </a:t>
            </a:r>
            <a:r>
              <a:rPr lang="en-US" sz="2800" i="1" dirty="0" err="1" smtClean="0"/>
              <a:t>kegiatan</a:t>
            </a:r>
            <a:r>
              <a:rPr lang="en-US" sz="2800" i="1" dirty="0" smtClean="0"/>
              <a:t> </a:t>
            </a:r>
            <a:r>
              <a:rPr lang="en-US" sz="2800" i="1" dirty="0" err="1" smtClean="0"/>
              <a:t>positif</a:t>
            </a:r>
            <a:r>
              <a:rPr lang="en-US" sz="2800" i="1" dirty="0" smtClean="0"/>
              <a:t> </a:t>
            </a:r>
            <a:r>
              <a:rPr lang="en-US" sz="2800" i="1" dirty="0" err="1" smtClean="0"/>
              <a:t>serta</a:t>
            </a:r>
            <a:r>
              <a:rPr lang="en-US" sz="2800" i="1" dirty="0" smtClean="0"/>
              <a:t> </a:t>
            </a:r>
            <a:r>
              <a:rPr lang="en-US" sz="2800" i="1" dirty="0" err="1" smtClean="0"/>
              <a:t>memiliki</a:t>
            </a:r>
            <a:r>
              <a:rPr lang="en-US" sz="2800" i="1" dirty="0" smtClean="0"/>
              <a:t> </a:t>
            </a:r>
            <a:r>
              <a:rPr lang="en-US" sz="2800" i="1" dirty="0" err="1" smtClean="0"/>
              <a:t>rencana</a:t>
            </a:r>
            <a:r>
              <a:rPr lang="en-US" sz="2800" i="1" dirty="0" smtClean="0"/>
              <a:t> </a:t>
            </a:r>
            <a:r>
              <a:rPr lang="en-US" sz="2800" i="1" dirty="0" err="1" smtClean="0"/>
              <a:t>kegiatan</a:t>
            </a:r>
            <a:r>
              <a:rPr lang="en-US" sz="2800" i="1" dirty="0" smtClean="0"/>
              <a:t> </a:t>
            </a:r>
            <a:r>
              <a:rPr lang="en-US" sz="2800" i="1" dirty="0" err="1" smtClean="0"/>
              <a:t>untuk</a:t>
            </a:r>
            <a:r>
              <a:rPr lang="en-US" sz="2800" i="1" dirty="0" smtClean="0"/>
              <a:t> </a:t>
            </a:r>
            <a:r>
              <a:rPr lang="en-US" sz="2800" i="1" dirty="0" err="1" smtClean="0"/>
              <a:t>mengisi</a:t>
            </a:r>
            <a:r>
              <a:rPr lang="en-US" sz="2800" i="1" dirty="0" smtClean="0"/>
              <a:t>  </a:t>
            </a:r>
            <a:r>
              <a:rPr lang="en-US" sz="2800" i="1" dirty="0" err="1" smtClean="0"/>
              <a:t>kegiatan</a:t>
            </a:r>
            <a:r>
              <a:rPr lang="en-US" sz="2800" i="1" dirty="0" smtClean="0"/>
              <a:t> </a:t>
            </a:r>
            <a:r>
              <a:rPr lang="en-US" sz="2800" i="1" dirty="0" err="1" smtClean="0"/>
              <a:t>persahabatan</a:t>
            </a:r>
            <a:r>
              <a:rPr lang="en-US" sz="2800" i="1" dirty="0" smtClean="0"/>
              <a:t> </a:t>
            </a:r>
            <a:r>
              <a:rPr lang="en-US" sz="2800" i="1" dirty="0" err="1" smtClean="0"/>
              <a:t>dengan</a:t>
            </a:r>
            <a:r>
              <a:rPr lang="en-US" sz="2800" i="1" dirty="0" smtClean="0"/>
              <a:t> </a:t>
            </a:r>
            <a:r>
              <a:rPr lang="en-US" sz="2800" i="1" dirty="0" err="1" smtClean="0"/>
              <a:t>kegiatan</a:t>
            </a:r>
            <a:r>
              <a:rPr lang="en-US" sz="2800" i="1" dirty="0" smtClean="0"/>
              <a:t> </a:t>
            </a:r>
            <a:r>
              <a:rPr lang="en-US" sz="2800" i="1" dirty="0" err="1" smtClean="0"/>
              <a:t>positif</a:t>
            </a:r>
            <a:endParaRPr lang="id-ID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IC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3999" cy="69208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CE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899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eader3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2500306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857224" y="545770"/>
            <a:ext cx="8215370" cy="10972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5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j-ea"/>
                <a:cs typeface="+mj-cs"/>
              </a:rPr>
              <a:t>APERSEPSI</a:t>
            </a: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428596" y="2943252"/>
            <a:ext cx="8286808" cy="4343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ctr"/>
            <a:r>
              <a:rPr lang="en-US" sz="2300" dirty="0" err="1" smtClean="0"/>
              <a:t>Pada</a:t>
            </a:r>
            <a:r>
              <a:rPr lang="en-US" sz="2300" dirty="0" smtClean="0"/>
              <a:t> </a:t>
            </a:r>
            <a:r>
              <a:rPr lang="en-US" sz="2300" dirty="0" err="1" smtClean="0"/>
              <a:t>setiap</a:t>
            </a:r>
            <a:r>
              <a:rPr lang="en-US" sz="2300" dirty="0" smtClean="0"/>
              <a:t> </a:t>
            </a:r>
            <a:r>
              <a:rPr lang="en-US" sz="2300" dirty="0" err="1" smtClean="0"/>
              <a:t>kehidupan</a:t>
            </a:r>
            <a:r>
              <a:rPr lang="en-US" sz="2300" dirty="0" smtClean="0"/>
              <a:t> </a:t>
            </a:r>
            <a:r>
              <a:rPr lang="en-US" sz="2300" dirty="0" err="1" smtClean="0"/>
              <a:t>seseorang</a:t>
            </a:r>
            <a:r>
              <a:rPr lang="en-US" sz="2300" dirty="0" smtClean="0"/>
              <a:t>, </a:t>
            </a:r>
            <a:r>
              <a:rPr lang="en-US" sz="2300" dirty="0" err="1" smtClean="0"/>
              <a:t>pasti</a:t>
            </a:r>
            <a:r>
              <a:rPr lang="en-US" sz="2300" dirty="0" smtClean="0"/>
              <a:t> </a:t>
            </a:r>
            <a:r>
              <a:rPr lang="en-US" sz="2300" dirty="0" err="1" smtClean="0"/>
              <a:t>akan</a:t>
            </a:r>
            <a:r>
              <a:rPr lang="en-US" sz="2300" dirty="0" smtClean="0"/>
              <a:t> </a:t>
            </a:r>
            <a:r>
              <a:rPr lang="en-US" sz="2300" dirty="0" err="1" smtClean="0"/>
              <a:t>membutuhkan</a:t>
            </a:r>
            <a:r>
              <a:rPr lang="en-US" sz="2300" dirty="0" smtClean="0"/>
              <a:t> </a:t>
            </a:r>
            <a:r>
              <a:rPr lang="en-US" sz="2300" dirty="0" err="1" smtClean="0"/>
              <a:t>teman</a:t>
            </a:r>
            <a:r>
              <a:rPr lang="en-US" sz="2300" dirty="0" smtClean="0"/>
              <a:t> yang </a:t>
            </a:r>
            <a:r>
              <a:rPr lang="en-US" sz="2300" dirty="0" err="1" smtClean="0"/>
              <a:t>bisa</a:t>
            </a:r>
            <a:r>
              <a:rPr lang="en-US" sz="2300" dirty="0" smtClean="0"/>
              <a:t> </a:t>
            </a:r>
            <a:r>
              <a:rPr lang="en-US" sz="2300" dirty="0" err="1" smtClean="0"/>
              <a:t>berbagi</a:t>
            </a:r>
            <a:r>
              <a:rPr lang="en-US" sz="2300" dirty="0" smtClean="0"/>
              <a:t> </a:t>
            </a:r>
            <a:r>
              <a:rPr lang="en-US" sz="2300" dirty="0" err="1" smtClean="0"/>
              <a:t>disaat</a:t>
            </a:r>
            <a:r>
              <a:rPr lang="en-US" sz="2300" dirty="0" smtClean="0"/>
              <a:t> </a:t>
            </a:r>
            <a:r>
              <a:rPr lang="en-US" sz="2300" dirty="0" err="1" smtClean="0"/>
              <a:t>susah</a:t>
            </a:r>
            <a:r>
              <a:rPr lang="en-US" sz="2300" dirty="0" smtClean="0"/>
              <a:t> </a:t>
            </a:r>
            <a:r>
              <a:rPr lang="en-US" sz="2300" dirty="0" err="1" smtClean="0"/>
              <a:t>maupun</a:t>
            </a:r>
            <a:r>
              <a:rPr lang="en-US" sz="2300" dirty="0" smtClean="0"/>
              <a:t> </a:t>
            </a:r>
            <a:r>
              <a:rPr lang="en-US" sz="2300" dirty="0" err="1" smtClean="0"/>
              <a:t>senang</a:t>
            </a:r>
            <a:r>
              <a:rPr lang="en-US" sz="2300" dirty="0" smtClean="0"/>
              <a:t>. </a:t>
            </a:r>
            <a:r>
              <a:rPr lang="en-US" sz="2300" dirty="0" err="1" smtClean="0"/>
              <a:t>Sahabat</a:t>
            </a:r>
            <a:r>
              <a:rPr lang="en-US" sz="2300" dirty="0" smtClean="0"/>
              <a:t> </a:t>
            </a:r>
            <a:r>
              <a:rPr lang="en-US" sz="2300" dirty="0" err="1" smtClean="0"/>
              <a:t>memang</a:t>
            </a:r>
            <a:r>
              <a:rPr lang="en-US" sz="2300" dirty="0" smtClean="0"/>
              <a:t> </a:t>
            </a:r>
            <a:r>
              <a:rPr lang="en-US" sz="2300" dirty="0" err="1" smtClean="0"/>
              <a:t>memiliki</a:t>
            </a:r>
            <a:r>
              <a:rPr lang="en-US" sz="2300" dirty="0" smtClean="0"/>
              <a:t> </a:t>
            </a:r>
            <a:r>
              <a:rPr lang="en-US" sz="2300" dirty="0" err="1" smtClean="0"/>
              <a:t>peran</a:t>
            </a:r>
            <a:r>
              <a:rPr lang="en-US" sz="2300" dirty="0" smtClean="0"/>
              <a:t> yang </a:t>
            </a:r>
            <a:r>
              <a:rPr lang="en-US" sz="2300" dirty="0" err="1" smtClean="0"/>
              <a:t>bisa</a:t>
            </a:r>
            <a:r>
              <a:rPr lang="en-US" sz="2300" dirty="0" smtClean="0"/>
              <a:t> </a:t>
            </a:r>
            <a:r>
              <a:rPr lang="en-US" sz="2300" dirty="0" err="1" smtClean="0"/>
              <a:t>membuat</a:t>
            </a:r>
            <a:r>
              <a:rPr lang="en-US" sz="2300" dirty="0" smtClean="0"/>
              <a:t> </a:t>
            </a:r>
            <a:r>
              <a:rPr lang="en-US" sz="2300" dirty="0" err="1" smtClean="0"/>
              <a:t>hidup</a:t>
            </a:r>
            <a:r>
              <a:rPr lang="en-US" sz="2300" dirty="0" smtClean="0"/>
              <a:t> </a:t>
            </a:r>
            <a:r>
              <a:rPr lang="en-US" sz="2300" dirty="0" err="1" smtClean="0"/>
              <a:t>menjadi</a:t>
            </a:r>
            <a:r>
              <a:rPr lang="en-US" sz="2300" dirty="0" smtClean="0"/>
              <a:t> </a:t>
            </a:r>
            <a:r>
              <a:rPr lang="en-US" sz="2300" dirty="0" err="1" smtClean="0"/>
              <a:t>lebih</a:t>
            </a:r>
            <a:r>
              <a:rPr lang="en-US" sz="2300" dirty="0" smtClean="0"/>
              <a:t> </a:t>
            </a:r>
            <a:r>
              <a:rPr lang="en-US" sz="2300" dirty="0" err="1" smtClean="0"/>
              <a:t>berwarna</a:t>
            </a:r>
            <a:r>
              <a:rPr lang="en-US" sz="2300" dirty="0" smtClean="0"/>
              <a:t>. </a:t>
            </a:r>
            <a:r>
              <a:rPr lang="en-US" sz="2300" dirty="0" err="1" smtClean="0"/>
              <a:t>Saat</a:t>
            </a:r>
            <a:r>
              <a:rPr lang="en-US" sz="2300" dirty="0" smtClean="0"/>
              <a:t> </a:t>
            </a:r>
            <a:r>
              <a:rPr lang="en-US" sz="2300" dirty="0" err="1" smtClean="0"/>
              <a:t>Anda</a:t>
            </a:r>
            <a:r>
              <a:rPr lang="en-US" sz="2300" dirty="0" smtClean="0"/>
              <a:t> </a:t>
            </a:r>
            <a:r>
              <a:rPr lang="en-US" sz="2300" dirty="0" err="1" smtClean="0"/>
              <a:t>memiliki</a:t>
            </a:r>
            <a:r>
              <a:rPr lang="en-US" sz="2300" dirty="0" smtClean="0"/>
              <a:t> </a:t>
            </a:r>
            <a:r>
              <a:rPr lang="en-US" sz="2300" dirty="0" err="1" smtClean="0"/>
              <a:t>teman</a:t>
            </a:r>
            <a:r>
              <a:rPr lang="en-US" sz="2300" dirty="0" smtClean="0"/>
              <a:t> yang </a:t>
            </a:r>
            <a:r>
              <a:rPr lang="en-US" sz="2300" dirty="0" err="1" smtClean="0"/>
              <a:t>baik</a:t>
            </a:r>
            <a:r>
              <a:rPr lang="en-US" sz="2300" dirty="0" smtClean="0"/>
              <a:t>, </a:t>
            </a:r>
            <a:r>
              <a:rPr lang="en-US" sz="2300" dirty="0" err="1" smtClean="0"/>
              <a:t>bukan</a:t>
            </a:r>
            <a:r>
              <a:rPr lang="en-US" sz="2300" dirty="0" smtClean="0"/>
              <a:t> </a:t>
            </a:r>
            <a:r>
              <a:rPr lang="en-US" sz="2300" dirty="0" err="1" smtClean="0"/>
              <a:t>hadiah</a:t>
            </a:r>
            <a:r>
              <a:rPr lang="en-US" sz="2300" dirty="0" smtClean="0"/>
              <a:t> </a:t>
            </a:r>
            <a:r>
              <a:rPr lang="en-US" sz="2300" dirty="0" err="1" smtClean="0"/>
              <a:t>atau</a:t>
            </a:r>
            <a:r>
              <a:rPr lang="en-US" sz="2300" dirty="0" smtClean="0"/>
              <a:t> </a:t>
            </a:r>
            <a:r>
              <a:rPr lang="en-US" sz="2300" dirty="0" err="1" smtClean="0"/>
              <a:t>bingkisan</a:t>
            </a:r>
            <a:r>
              <a:rPr lang="en-US" sz="2300" dirty="0" smtClean="0"/>
              <a:t> </a:t>
            </a:r>
            <a:r>
              <a:rPr lang="en-US" sz="2300" dirty="0" err="1" smtClean="0"/>
              <a:t>atau</a:t>
            </a:r>
            <a:r>
              <a:rPr lang="en-US" sz="2300" dirty="0" smtClean="0"/>
              <a:t> </a:t>
            </a:r>
            <a:r>
              <a:rPr lang="en-US" sz="2300" dirty="0" err="1" smtClean="0"/>
              <a:t>kado</a:t>
            </a:r>
            <a:r>
              <a:rPr lang="en-US" sz="2300" dirty="0" smtClean="0"/>
              <a:t> yang </a:t>
            </a:r>
            <a:r>
              <a:rPr lang="en-US" sz="2300" dirty="0" err="1" smtClean="0"/>
              <a:t>mereka</a:t>
            </a:r>
            <a:r>
              <a:rPr lang="en-US" sz="2300" dirty="0" smtClean="0"/>
              <a:t> </a:t>
            </a:r>
            <a:r>
              <a:rPr lang="en-US" sz="2300" dirty="0" err="1" smtClean="0"/>
              <a:t>inginkan</a:t>
            </a:r>
            <a:r>
              <a:rPr lang="en-US" sz="2300" dirty="0" smtClean="0"/>
              <a:t>. </a:t>
            </a:r>
            <a:r>
              <a:rPr lang="en-US" sz="2300" dirty="0" err="1" smtClean="0"/>
              <a:t>Tetapi</a:t>
            </a:r>
            <a:r>
              <a:rPr lang="en-US" sz="2300" dirty="0" smtClean="0"/>
              <a:t> </a:t>
            </a:r>
            <a:r>
              <a:rPr lang="en-US" sz="2300" dirty="0" err="1" smtClean="0"/>
              <a:t>perhatian</a:t>
            </a:r>
            <a:r>
              <a:rPr lang="en-US" sz="2300" dirty="0" smtClean="0"/>
              <a:t> </a:t>
            </a:r>
            <a:r>
              <a:rPr lang="en-US" sz="2300" dirty="0" err="1" smtClean="0"/>
              <a:t>dan</a:t>
            </a:r>
            <a:r>
              <a:rPr lang="en-US" sz="2300" dirty="0" smtClean="0"/>
              <a:t> </a:t>
            </a:r>
            <a:r>
              <a:rPr lang="en-US" sz="2300" dirty="0" err="1" smtClean="0"/>
              <a:t>kesabaran</a:t>
            </a:r>
            <a:r>
              <a:rPr lang="en-US" sz="2300" dirty="0" smtClean="0"/>
              <a:t> yang </a:t>
            </a:r>
            <a:r>
              <a:rPr lang="en-US" sz="2300" dirty="0" err="1" smtClean="0"/>
              <a:t>mereka</a:t>
            </a:r>
            <a:r>
              <a:rPr lang="en-US" sz="2300" dirty="0" smtClean="0"/>
              <a:t> </a:t>
            </a:r>
            <a:r>
              <a:rPr lang="en-US" sz="2300" dirty="0" err="1" smtClean="0"/>
              <a:t>butuhkan</a:t>
            </a:r>
            <a:r>
              <a:rPr lang="en-US" sz="2300" dirty="0" smtClean="0"/>
              <a:t>. </a:t>
            </a:r>
            <a:r>
              <a:rPr lang="en-US" sz="2300" dirty="0" err="1" smtClean="0"/>
              <a:t>Terkadang</a:t>
            </a:r>
            <a:r>
              <a:rPr lang="en-US" sz="2300" dirty="0" smtClean="0"/>
              <a:t> </a:t>
            </a:r>
            <a:r>
              <a:rPr lang="en-US" sz="2300" dirty="0" err="1" smtClean="0"/>
              <a:t>sahabat</a:t>
            </a:r>
            <a:r>
              <a:rPr lang="en-US" sz="2300" dirty="0" smtClean="0"/>
              <a:t> </a:t>
            </a:r>
            <a:r>
              <a:rPr lang="en-US" sz="2300" dirty="0" err="1" smtClean="0"/>
              <a:t>juga</a:t>
            </a:r>
            <a:r>
              <a:rPr lang="en-US" sz="2300" dirty="0" smtClean="0"/>
              <a:t> </a:t>
            </a:r>
            <a:r>
              <a:rPr lang="en-US" sz="2300" dirty="0" err="1" smtClean="0"/>
              <a:t>butuh</a:t>
            </a:r>
            <a:r>
              <a:rPr lang="en-US" sz="2300" dirty="0" smtClean="0"/>
              <a:t> </a:t>
            </a:r>
            <a:r>
              <a:rPr lang="en-US" sz="2300" dirty="0" err="1" smtClean="0"/>
              <a:t>didengarkan</a:t>
            </a:r>
            <a:r>
              <a:rPr lang="en-US" sz="2300" dirty="0" smtClean="0"/>
              <a:t>, </a:t>
            </a:r>
            <a:r>
              <a:rPr lang="en-US" sz="2300" dirty="0" err="1" smtClean="0"/>
              <a:t>baik</a:t>
            </a:r>
            <a:r>
              <a:rPr lang="en-US" sz="2300" dirty="0" smtClean="0"/>
              <a:t> </a:t>
            </a:r>
            <a:r>
              <a:rPr lang="en-US" sz="2300" dirty="0" err="1" smtClean="0"/>
              <a:t>itu</a:t>
            </a:r>
            <a:r>
              <a:rPr lang="en-US" sz="2300" dirty="0" smtClean="0"/>
              <a:t> </a:t>
            </a:r>
            <a:r>
              <a:rPr lang="en-US" sz="2300" dirty="0" err="1" smtClean="0"/>
              <a:t>senang</a:t>
            </a:r>
            <a:r>
              <a:rPr lang="en-US" sz="2300" dirty="0" smtClean="0"/>
              <a:t> </a:t>
            </a:r>
            <a:r>
              <a:rPr lang="en-US" sz="2300" dirty="0" err="1" smtClean="0"/>
              <a:t>maupun</a:t>
            </a:r>
            <a:r>
              <a:rPr lang="en-US" sz="2300" dirty="0" smtClean="0"/>
              <a:t> </a:t>
            </a:r>
            <a:r>
              <a:rPr lang="en-US" sz="2300" dirty="0" err="1" smtClean="0"/>
              <a:t>dalam</a:t>
            </a:r>
            <a:r>
              <a:rPr lang="en-US" sz="2300" dirty="0" smtClean="0"/>
              <a:t> </a:t>
            </a:r>
            <a:r>
              <a:rPr lang="en-US" sz="2300" dirty="0" err="1" smtClean="0"/>
              <a:t>duka</a:t>
            </a:r>
            <a:r>
              <a:rPr lang="en-US" sz="2300" dirty="0" smtClean="0"/>
              <a:t>. </a:t>
            </a:r>
            <a:r>
              <a:rPr lang="en-US" sz="2300" dirty="0" err="1" smtClean="0"/>
              <a:t>Persiapkan</a:t>
            </a:r>
            <a:r>
              <a:rPr lang="en-US" sz="2300" dirty="0" smtClean="0"/>
              <a:t> </a:t>
            </a:r>
            <a:r>
              <a:rPr lang="en-US" sz="2300" dirty="0" err="1" smtClean="0"/>
              <a:t>waktu</a:t>
            </a:r>
            <a:r>
              <a:rPr lang="en-US" sz="2300" dirty="0" smtClean="0"/>
              <a:t> </a:t>
            </a:r>
            <a:r>
              <a:rPr lang="en-US" sz="2300" dirty="0" err="1" smtClean="0"/>
              <a:t>dan</a:t>
            </a:r>
            <a:r>
              <a:rPr lang="en-US" sz="2300" dirty="0" smtClean="0"/>
              <a:t> </a:t>
            </a:r>
            <a:r>
              <a:rPr lang="en-US" sz="2300" dirty="0" err="1" smtClean="0"/>
              <a:t>kesabaran</a:t>
            </a:r>
            <a:r>
              <a:rPr lang="en-US" sz="2300" dirty="0" smtClean="0"/>
              <a:t> yang </a:t>
            </a:r>
            <a:r>
              <a:rPr lang="en-US" sz="2300" dirty="0" err="1" smtClean="0"/>
              <a:t>cukup</a:t>
            </a:r>
            <a:r>
              <a:rPr lang="en-US" sz="2300" dirty="0" smtClean="0"/>
              <a:t> </a:t>
            </a:r>
            <a:r>
              <a:rPr lang="en-US" sz="2300" dirty="0" err="1" smtClean="0"/>
              <a:t>untuk</a:t>
            </a:r>
            <a:r>
              <a:rPr lang="en-US" sz="2300" dirty="0" smtClean="0"/>
              <a:t> </a:t>
            </a:r>
            <a:r>
              <a:rPr lang="en-US" sz="2300" dirty="0" err="1" smtClean="0"/>
              <a:t>mendengarkan</a:t>
            </a:r>
            <a:r>
              <a:rPr lang="en-US" sz="2300" dirty="0" smtClean="0"/>
              <a:t> </a:t>
            </a:r>
            <a:r>
              <a:rPr lang="en-US" sz="2300" dirty="0" err="1" smtClean="0"/>
              <a:t>segala</a:t>
            </a:r>
            <a:r>
              <a:rPr lang="en-US" sz="2300" dirty="0" smtClean="0"/>
              <a:t> </a:t>
            </a:r>
            <a:r>
              <a:rPr lang="en-US" sz="2300" dirty="0" err="1" smtClean="0"/>
              <a:t>masalah</a:t>
            </a:r>
            <a:r>
              <a:rPr lang="en-US" sz="2300" dirty="0" smtClean="0"/>
              <a:t> </a:t>
            </a:r>
            <a:r>
              <a:rPr lang="en-US" sz="2300" dirty="0" err="1" smtClean="0"/>
              <a:t>serta</a:t>
            </a:r>
            <a:r>
              <a:rPr lang="en-US" sz="2300" dirty="0" smtClean="0"/>
              <a:t> </a:t>
            </a:r>
            <a:r>
              <a:rPr lang="en-US" sz="2300" dirty="0" err="1" smtClean="0"/>
              <a:t>keluh</a:t>
            </a:r>
            <a:r>
              <a:rPr lang="en-US" sz="2300" dirty="0" smtClean="0"/>
              <a:t> </a:t>
            </a:r>
            <a:r>
              <a:rPr lang="en-US" sz="2300" dirty="0" err="1" smtClean="0"/>
              <a:t>kesah</a:t>
            </a:r>
            <a:r>
              <a:rPr lang="en-US" sz="2300" dirty="0" smtClean="0"/>
              <a:t> yang </a:t>
            </a:r>
            <a:r>
              <a:rPr lang="en-US" sz="2300" dirty="0" err="1" smtClean="0"/>
              <a:t>mereka</a:t>
            </a:r>
            <a:r>
              <a:rPr lang="en-US" sz="2300" dirty="0" smtClean="0"/>
              <a:t> </a:t>
            </a:r>
            <a:r>
              <a:rPr lang="en-US" sz="2300" dirty="0" err="1" smtClean="0"/>
              <a:t>rasakan</a:t>
            </a:r>
            <a:r>
              <a:rPr lang="en-US" sz="2300" dirty="0" smtClean="0"/>
              <a:t>.</a:t>
            </a:r>
            <a:endParaRPr lang="id-ID" sz="23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1556" y="1589093"/>
            <a:ext cx="8229600" cy="5554683"/>
          </a:xfrm>
        </p:spPr>
        <p:txBody>
          <a:bodyPr/>
          <a:lstStyle/>
          <a:p>
            <a:r>
              <a:rPr lang="en-US" dirty="0" err="1" smtClean="0"/>
              <a:t>Persahabatan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hubungan</a:t>
            </a:r>
            <a:r>
              <a:rPr lang="en-US" dirty="0" smtClean="0"/>
              <a:t> </a:t>
            </a:r>
            <a:r>
              <a:rPr lang="en-US" dirty="0" err="1" smtClean="0"/>
              <a:t>timbal</a:t>
            </a:r>
            <a:r>
              <a:rPr lang="en-US" dirty="0" smtClean="0"/>
              <a:t> </a:t>
            </a:r>
            <a:r>
              <a:rPr lang="en-US" dirty="0" err="1" smtClean="0"/>
              <a:t>balik</a:t>
            </a:r>
            <a:r>
              <a:rPr lang="en-US" dirty="0" smtClean="0"/>
              <a:t> </a:t>
            </a:r>
            <a:r>
              <a:rPr lang="en-US" dirty="0" err="1" smtClean="0"/>
              <a:t>antara</a:t>
            </a:r>
            <a:r>
              <a:rPr lang="en-US" dirty="0" smtClean="0"/>
              <a:t> 2 </a:t>
            </a:r>
            <a:r>
              <a:rPr lang="en-US" dirty="0" err="1" smtClean="0"/>
              <a:t>orang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lebih</a:t>
            </a:r>
            <a:r>
              <a:rPr lang="en-US" dirty="0" smtClean="0"/>
              <a:t> yang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dasari</a:t>
            </a:r>
            <a:r>
              <a:rPr lang="en-US" dirty="0" smtClean="0"/>
              <a:t> </a:t>
            </a:r>
            <a:r>
              <a:rPr lang="en-US" dirty="0" err="1" smtClean="0"/>
              <a:t>atas</a:t>
            </a:r>
            <a:r>
              <a:rPr lang="en-US" dirty="0" smtClean="0"/>
              <a:t> </a:t>
            </a:r>
            <a:r>
              <a:rPr lang="en-US" dirty="0" err="1" smtClean="0"/>
              <a:t>asas</a:t>
            </a:r>
            <a:r>
              <a:rPr lang="en-US" dirty="0" smtClean="0"/>
              <a:t> </a:t>
            </a:r>
            <a:r>
              <a:rPr lang="en-US" dirty="0" err="1" smtClean="0"/>
              <a:t>sukarela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berbagai</a:t>
            </a:r>
            <a:r>
              <a:rPr lang="en-US" dirty="0" smtClean="0"/>
              <a:t> </a:t>
            </a:r>
            <a:r>
              <a:rPr lang="en-US" dirty="0" err="1" smtClean="0"/>
              <a:t>kepentingan</a:t>
            </a:r>
            <a:r>
              <a:rPr lang="en-US" dirty="0" smtClean="0"/>
              <a:t> </a:t>
            </a:r>
            <a:r>
              <a:rPr lang="en-US" dirty="0" err="1" smtClean="0"/>
              <a:t>tertentu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intensitas</a:t>
            </a:r>
            <a:r>
              <a:rPr lang="en-US" dirty="0" smtClean="0"/>
              <a:t> </a:t>
            </a:r>
            <a:r>
              <a:rPr lang="en-US" dirty="0" err="1" smtClean="0"/>
              <a:t>hubungan</a:t>
            </a:r>
            <a:r>
              <a:rPr lang="en-US" dirty="0" smtClean="0"/>
              <a:t> yang </a:t>
            </a:r>
            <a:r>
              <a:rPr lang="en-US" dirty="0" err="1" smtClean="0"/>
              <a:t>sangat</a:t>
            </a:r>
            <a:r>
              <a:rPr lang="en-US" dirty="0" smtClean="0"/>
              <a:t> </a:t>
            </a:r>
            <a:r>
              <a:rPr lang="en-US" dirty="0" err="1" smtClean="0"/>
              <a:t>erat</a:t>
            </a:r>
            <a:r>
              <a:rPr lang="en-US" dirty="0" smtClean="0"/>
              <a:t>.</a:t>
            </a:r>
            <a:endParaRPr lang="id-ID" dirty="0" smtClean="0"/>
          </a:p>
          <a:p>
            <a:r>
              <a:rPr lang="en-US" dirty="0" err="1" smtClean="0"/>
              <a:t>Bagaimana</a:t>
            </a:r>
            <a:r>
              <a:rPr lang="en-US" dirty="0" smtClean="0"/>
              <a:t> </a:t>
            </a:r>
            <a:r>
              <a:rPr lang="en-US" dirty="0" err="1" smtClean="0"/>
              <a:t>sebuah</a:t>
            </a:r>
            <a:r>
              <a:rPr lang="en-US" dirty="0" smtClean="0"/>
              <a:t> </a:t>
            </a:r>
            <a:r>
              <a:rPr lang="en-US" dirty="0" err="1" smtClean="0"/>
              <a:t>hubungan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katakan</a:t>
            </a:r>
            <a:r>
              <a:rPr lang="en-US" dirty="0" smtClean="0"/>
              <a:t> </a:t>
            </a:r>
            <a:r>
              <a:rPr lang="en-US" dirty="0" err="1" smtClean="0"/>
              <a:t>sebagai</a:t>
            </a:r>
            <a:r>
              <a:rPr lang="en-US" dirty="0" smtClean="0"/>
              <a:t> “</a:t>
            </a:r>
            <a:r>
              <a:rPr lang="en-US" dirty="0" err="1" smtClean="0"/>
              <a:t>Persahabatan</a:t>
            </a:r>
            <a:r>
              <a:rPr lang="en-US" dirty="0" smtClean="0"/>
              <a:t>” ?</a:t>
            </a:r>
            <a:endParaRPr lang="id-ID" dirty="0"/>
          </a:p>
        </p:txBody>
      </p:sp>
      <p:sp>
        <p:nvSpPr>
          <p:cNvPr id="4" name="TextBox 3"/>
          <p:cNvSpPr txBox="1"/>
          <p:nvPr/>
        </p:nvSpPr>
        <p:spPr>
          <a:xfrm>
            <a:off x="857224" y="714356"/>
            <a:ext cx="6591163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500" b="1" dirty="0" err="1" smtClean="0">
                <a:solidFill>
                  <a:srgbClr val="FF0000"/>
                </a:solidFill>
              </a:rPr>
              <a:t>Apakah</a:t>
            </a:r>
            <a:r>
              <a:rPr lang="en-US" sz="4500" b="1" dirty="0" smtClean="0">
                <a:solidFill>
                  <a:srgbClr val="FF0000"/>
                </a:solidFill>
              </a:rPr>
              <a:t> </a:t>
            </a:r>
            <a:r>
              <a:rPr lang="en-US" sz="4500" b="1" dirty="0" err="1" smtClean="0">
                <a:solidFill>
                  <a:srgbClr val="FF0000"/>
                </a:solidFill>
              </a:rPr>
              <a:t>Persahabatan</a:t>
            </a:r>
            <a:r>
              <a:rPr lang="en-US" sz="4500" b="1" dirty="0" smtClean="0">
                <a:solidFill>
                  <a:srgbClr val="FF0000"/>
                </a:solidFill>
              </a:rPr>
              <a:t> </a:t>
            </a:r>
            <a:r>
              <a:rPr lang="en-US" sz="4500" b="1" dirty="0" err="1" smtClean="0">
                <a:solidFill>
                  <a:srgbClr val="FF0000"/>
                </a:solidFill>
              </a:rPr>
              <a:t>Itu</a:t>
            </a:r>
            <a:r>
              <a:rPr lang="en-US" sz="4500" b="1" dirty="0" smtClean="0">
                <a:solidFill>
                  <a:srgbClr val="FF0000"/>
                </a:solidFill>
              </a:rPr>
              <a:t> ?</a:t>
            </a:r>
            <a:endParaRPr lang="id-ID" sz="4500" dirty="0" smtClean="0">
              <a:solidFill>
                <a:srgbClr val="FF0000"/>
              </a:solidFill>
            </a:endParaRPr>
          </a:p>
          <a:p>
            <a:endParaRPr lang="id-ID" sz="45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500" b="1" dirty="0" err="1" smtClean="0">
                <a:solidFill>
                  <a:srgbClr val="FF0000"/>
                </a:solidFill>
              </a:rPr>
              <a:t>Sebuah</a:t>
            </a:r>
            <a:r>
              <a:rPr lang="en-US" sz="3500" b="1" dirty="0" smtClean="0">
                <a:solidFill>
                  <a:srgbClr val="FF0000"/>
                </a:solidFill>
              </a:rPr>
              <a:t> </a:t>
            </a:r>
            <a:r>
              <a:rPr lang="en-US" sz="3500" b="1" dirty="0" err="1" smtClean="0">
                <a:solidFill>
                  <a:srgbClr val="FF0000"/>
                </a:solidFill>
              </a:rPr>
              <a:t>hubungan</a:t>
            </a:r>
            <a:r>
              <a:rPr lang="en-US" sz="3500" b="1" dirty="0" smtClean="0">
                <a:solidFill>
                  <a:srgbClr val="FF0000"/>
                </a:solidFill>
              </a:rPr>
              <a:t> </a:t>
            </a:r>
            <a:r>
              <a:rPr lang="en-US" sz="3500" b="1" dirty="0" err="1" smtClean="0">
                <a:solidFill>
                  <a:srgbClr val="FF0000"/>
                </a:solidFill>
              </a:rPr>
              <a:t>dikatakan</a:t>
            </a:r>
            <a:r>
              <a:rPr lang="en-US" sz="3500" b="1" dirty="0" smtClean="0">
                <a:solidFill>
                  <a:srgbClr val="FF0000"/>
                </a:solidFill>
              </a:rPr>
              <a:t> </a:t>
            </a:r>
            <a:r>
              <a:rPr lang="en-US" sz="3500" b="1" dirty="0" err="1" smtClean="0">
                <a:solidFill>
                  <a:srgbClr val="FF0000"/>
                </a:solidFill>
              </a:rPr>
              <a:t>persahabatan</a:t>
            </a:r>
            <a:r>
              <a:rPr lang="en-US" sz="3500" b="1" dirty="0" smtClean="0">
                <a:solidFill>
                  <a:srgbClr val="FF0000"/>
                </a:solidFill>
              </a:rPr>
              <a:t> </a:t>
            </a:r>
            <a:r>
              <a:rPr lang="en-US" sz="3500" b="1" dirty="0" err="1" smtClean="0">
                <a:solidFill>
                  <a:srgbClr val="FF0000"/>
                </a:solidFill>
              </a:rPr>
              <a:t>jika</a:t>
            </a:r>
            <a:r>
              <a:rPr lang="en-US" sz="3500" b="1" dirty="0" smtClean="0">
                <a:solidFill>
                  <a:srgbClr val="FF0000"/>
                </a:solidFill>
              </a:rPr>
              <a:t> </a:t>
            </a:r>
            <a:r>
              <a:rPr lang="en-US" sz="3500" b="1" dirty="0" err="1" smtClean="0">
                <a:solidFill>
                  <a:srgbClr val="FF0000"/>
                </a:solidFill>
              </a:rPr>
              <a:t>memiliki</a:t>
            </a:r>
            <a:r>
              <a:rPr lang="en-US" sz="3500" b="1" dirty="0" smtClean="0">
                <a:solidFill>
                  <a:srgbClr val="FF0000"/>
                </a:solidFill>
              </a:rPr>
              <a:t> </a:t>
            </a:r>
            <a:r>
              <a:rPr lang="en-US" sz="3500" b="1" dirty="0" err="1" smtClean="0">
                <a:solidFill>
                  <a:srgbClr val="FF0000"/>
                </a:solidFill>
              </a:rPr>
              <a:t>ciri-ciri</a:t>
            </a:r>
            <a:r>
              <a:rPr lang="en-US" sz="3500" b="1" dirty="0" smtClean="0">
                <a:solidFill>
                  <a:srgbClr val="FF0000"/>
                </a:solidFill>
              </a:rPr>
              <a:t> </a:t>
            </a:r>
            <a:r>
              <a:rPr lang="en-US" sz="3500" b="1" dirty="0" err="1" smtClean="0">
                <a:solidFill>
                  <a:srgbClr val="FF0000"/>
                </a:solidFill>
              </a:rPr>
              <a:t>sebagai</a:t>
            </a:r>
            <a:r>
              <a:rPr lang="en-US" sz="3500" b="1" dirty="0" smtClean="0">
                <a:solidFill>
                  <a:srgbClr val="FF0000"/>
                </a:solidFill>
              </a:rPr>
              <a:t> </a:t>
            </a:r>
            <a:r>
              <a:rPr lang="en-US" sz="3500" b="1" dirty="0" err="1" smtClean="0">
                <a:solidFill>
                  <a:srgbClr val="FF0000"/>
                </a:solidFill>
              </a:rPr>
              <a:t>berikut</a:t>
            </a:r>
            <a:r>
              <a:rPr lang="en-US" sz="3500" b="1" dirty="0" smtClean="0">
                <a:solidFill>
                  <a:srgbClr val="FF0000"/>
                </a:solidFill>
              </a:rPr>
              <a:t> :</a:t>
            </a:r>
            <a:endParaRPr lang="id-ID" sz="3500" b="1" dirty="0" smtClean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en-US" dirty="0" err="1" smtClean="0"/>
              <a:t>Saling</a:t>
            </a:r>
            <a:r>
              <a:rPr lang="en-US" dirty="0" smtClean="0"/>
              <a:t> </a:t>
            </a:r>
            <a:r>
              <a:rPr lang="en-US" dirty="0" err="1" smtClean="0"/>
              <a:t>menyayangi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berbagi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banyak</a:t>
            </a:r>
            <a:r>
              <a:rPr lang="en-US" dirty="0" smtClean="0"/>
              <a:t> </a:t>
            </a:r>
            <a:r>
              <a:rPr lang="en-US" dirty="0" err="1" smtClean="0"/>
              <a:t>hal</a:t>
            </a:r>
            <a:endParaRPr lang="id-ID" dirty="0" smtClean="0"/>
          </a:p>
          <a:p>
            <a:pPr lvl="0"/>
            <a:r>
              <a:rPr lang="en-US" dirty="0" err="1" smtClean="0"/>
              <a:t>Saling</a:t>
            </a:r>
            <a:r>
              <a:rPr lang="en-US" dirty="0" smtClean="0"/>
              <a:t> </a:t>
            </a:r>
            <a:r>
              <a:rPr lang="en-US" dirty="0" err="1" smtClean="0"/>
              <a:t>setia</a:t>
            </a:r>
            <a:r>
              <a:rPr lang="en-US" dirty="0" smtClean="0"/>
              <a:t>, </a:t>
            </a:r>
            <a:r>
              <a:rPr lang="en-US" dirty="0" err="1" smtClean="0"/>
              <a:t>jujur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kerjasama</a:t>
            </a:r>
            <a:r>
              <a:rPr lang="en-US" dirty="0" smtClean="0"/>
              <a:t> yang </a:t>
            </a:r>
            <a:r>
              <a:rPr lang="en-US" dirty="0" err="1" smtClean="0"/>
              <a:t>baik</a:t>
            </a:r>
            <a:endParaRPr lang="id-ID" dirty="0" smtClean="0"/>
          </a:p>
          <a:p>
            <a:pPr lvl="0"/>
            <a:r>
              <a:rPr lang="en-US" dirty="0" err="1" smtClean="0"/>
              <a:t>Saling</a:t>
            </a:r>
            <a:r>
              <a:rPr lang="en-US" dirty="0" smtClean="0"/>
              <a:t> </a:t>
            </a:r>
            <a:r>
              <a:rPr lang="en-US" dirty="0" err="1" smtClean="0"/>
              <a:t>berkomunikasi</a:t>
            </a:r>
            <a:r>
              <a:rPr lang="en-US" dirty="0" smtClean="0"/>
              <a:t> </a:t>
            </a:r>
            <a:r>
              <a:rPr lang="en-US" dirty="0" err="1" smtClean="0"/>
              <a:t>secara</a:t>
            </a:r>
            <a:r>
              <a:rPr lang="en-US" dirty="0" smtClean="0"/>
              <a:t> </a:t>
            </a:r>
            <a:r>
              <a:rPr lang="en-US" dirty="0" err="1" smtClean="0"/>
              <a:t>intensif</a:t>
            </a:r>
            <a:endParaRPr lang="id-ID" dirty="0" smtClean="0"/>
          </a:p>
          <a:p>
            <a:pPr lvl="0"/>
            <a:r>
              <a:rPr lang="en-US" dirty="0" err="1" smtClean="0"/>
              <a:t>Saling</a:t>
            </a:r>
            <a:r>
              <a:rPr lang="en-US" dirty="0" smtClean="0"/>
              <a:t> </a:t>
            </a:r>
            <a:r>
              <a:rPr lang="en-US" dirty="0" err="1" smtClean="0"/>
              <a:t>menjaga</a:t>
            </a:r>
            <a:r>
              <a:rPr lang="en-US" dirty="0" smtClean="0"/>
              <a:t> </a:t>
            </a:r>
            <a:r>
              <a:rPr lang="en-US" dirty="0" err="1" smtClean="0"/>
              <a:t>rahasia</a:t>
            </a:r>
            <a:r>
              <a:rPr lang="en-US" dirty="0" smtClean="0"/>
              <a:t> </a:t>
            </a:r>
            <a:r>
              <a:rPr lang="en-US" dirty="0" err="1" smtClean="0"/>
              <a:t>saling</a:t>
            </a:r>
            <a:r>
              <a:rPr lang="en-US" dirty="0" smtClean="0"/>
              <a:t> </a:t>
            </a:r>
            <a:r>
              <a:rPr lang="en-US" dirty="0" err="1" smtClean="0"/>
              <a:t>percaya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mengedepankan</a:t>
            </a:r>
            <a:r>
              <a:rPr lang="en-US" dirty="0" smtClean="0"/>
              <a:t> </a:t>
            </a:r>
            <a:r>
              <a:rPr lang="en-US" dirty="0" err="1" smtClean="0"/>
              <a:t>kejujuran</a:t>
            </a:r>
            <a:endParaRPr lang="id-ID" dirty="0" smtClean="0"/>
          </a:p>
          <a:p>
            <a:pPr lvl="0"/>
            <a:r>
              <a:rPr lang="en-US" dirty="0" err="1" smtClean="0"/>
              <a:t>Saling</a:t>
            </a:r>
            <a:r>
              <a:rPr lang="en-US" dirty="0" smtClean="0"/>
              <a:t> </a:t>
            </a:r>
            <a:r>
              <a:rPr lang="en-US" dirty="0" err="1" smtClean="0"/>
              <a:t>membantu</a:t>
            </a:r>
            <a:r>
              <a:rPr lang="en-US" dirty="0" smtClean="0"/>
              <a:t> </a:t>
            </a:r>
            <a:r>
              <a:rPr lang="en-US" dirty="0" err="1" smtClean="0"/>
              <a:t>terutama</a:t>
            </a:r>
            <a:r>
              <a:rPr lang="en-US" dirty="0" smtClean="0"/>
              <a:t> </a:t>
            </a:r>
            <a:r>
              <a:rPr lang="en-US" dirty="0" err="1" smtClean="0"/>
              <a:t>saat</a:t>
            </a:r>
            <a:r>
              <a:rPr lang="en-US" dirty="0" smtClean="0"/>
              <a:t> </a:t>
            </a:r>
            <a:r>
              <a:rPr lang="en-US" dirty="0" err="1" smtClean="0"/>
              <a:t>salah</a:t>
            </a:r>
            <a:r>
              <a:rPr lang="en-US" dirty="0" smtClean="0"/>
              <a:t> </a:t>
            </a:r>
            <a:r>
              <a:rPr lang="en-US" dirty="0" err="1" smtClean="0"/>
              <a:t>satu</a:t>
            </a:r>
            <a:r>
              <a:rPr lang="en-US" dirty="0" smtClean="0"/>
              <a:t> </a:t>
            </a:r>
            <a:r>
              <a:rPr lang="en-US" dirty="0" err="1" smtClean="0"/>
              <a:t>mendapatkan</a:t>
            </a:r>
            <a:r>
              <a:rPr lang="en-US" dirty="0" smtClean="0"/>
              <a:t> </a:t>
            </a:r>
            <a:r>
              <a:rPr lang="en-US" dirty="0" err="1" smtClean="0"/>
              <a:t>kesulitan</a:t>
            </a:r>
            <a:r>
              <a:rPr lang="en-US" dirty="0" smtClean="0"/>
              <a:t> </a:t>
            </a:r>
            <a:endParaRPr lang="id-ID" dirty="0" smtClean="0"/>
          </a:p>
          <a:p>
            <a:pPr lvl="0"/>
            <a:r>
              <a:rPr lang="en-US" dirty="0" err="1" smtClean="0"/>
              <a:t>Saling</a:t>
            </a:r>
            <a:r>
              <a:rPr lang="en-US" dirty="0" smtClean="0"/>
              <a:t> </a:t>
            </a:r>
            <a:r>
              <a:rPr lang="en-US" dirty="0" err="1" smtClean="0"/>
              <a:t>menjaga</a:t>
            </a:r>
            <a:r>
              <a:rPr lang="en-US" dirty="0" smtClean="0"/>
              <a:t> </a:t>
            </a:r>
            <a:r>
              <a:rPr lang="en-US" dirty="0" err="1" smtClean="0"/>
              <a:t>persamaan</a:t>
            </a:r>
            <a:r>
              <a:rPr lang="en-US" dirty="0" smtClean="0"/>
              <a:t> </a:t>
            </a:r>
            <a:r>
              <a:rPr lang="en-US" dirty="0" err="1" smtClean="0"/>
              <a:t>hak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kewajiban</a:t>
            </a:r>
            <a:endParaRPr lang="id-ID" dirty="0" smtClean="0"/>
          </a:p>
          <a:p>
            <a:r>
              <a:rPr lang="en-US" dirty="0" err="1" smtClean="0"/>
              <a:t>Saling</a:t>
            </a:r>
            <a:r>
              <a:rPr lang="en-US" dirty="0" smtClean="0"/>
              <a:t> </a:t>
            </a:r>
            <a:r>
              <a:rPr lang="en-US" dirty="0" err="1" smtClean="0"/>
              <a:t>menghargai</a:t>
            </a:r>
            <a:r>
              <a:rPr lang="en-US" dirty="0" smtClean="0"/>
              <a:t> </a:t>
            </a:r>
            <a:r>
              <a:rPr lang="en-US" dirty="0" err="1" smtClean="0"/>
              <a:t>adanya</a:t>
            </a:r>
            <a:r>
              <a:rPr lang="en-US" dirty="0" smtClean="0"/>
              <a:t> </a:t>
            </a:r>
            <a:r>
              <a:rPr lang="en-US" dirty="0" err="1" smtClean="0"/>
              <a:t>perbedaan</a:t>
            </a:r>
            <a:r>
              <a:rPr lang="en-US" dirty="0" smtClean="0"/>
              <a:t>, </a:t>
            </a:r>
            <a:r>
              <a:rPr lang="en-US" dirty="0" err="1" smtClean="0"/>
              <a:t>baik</a:t>
            </a:r>
            <a:r>
              <a:rPr lang="en-US" dirty="0" smtClean="0"/>
              <a:t> </a:t>
            </a:r>
            <a:r>
              <a:rPr lang="en-US" dirty="0" err="1" smtClean="0"/>
              <a:t>perbedaan</a:t>
            </a:r>
            <a:r>
              <a:rPr lang="en-US" dirty="0" smtClean="0"/>
              <a:t> </a:t>
            </a:r>
            <a:r>
              <a:rPr lang="en-US" dirty="0" err="1" smtClean="0"/>
              <a:t>hobi</a:t>
            </a:r>
            <a:r>
              <a:rPr lang="en-US" dirty="0" smtClean="0"/>
              <a:t>, </a:t>
            </a:r>
            <a:r>
              <a:rPr lang="en-US" dirty="0" err="1" smtClean="0"/>
              <a:t>visi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status </a:t>
            </a:r>
            <a:r>
              <a:rPr lang="en-US" dirty="0" err="1" smtClean="0"/>
              <a:t>sosial</a:t>
            </a:r>
            <a:r>
              <a:rPr lang="en-US" dirty="0" smtClean="0"/>
              <a:t>)</a:t>
            </a:r>
            <a:endParaRPr lang="th-TH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28612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b="1" dirty="0" err="1" smtClean="0">
                <a:solidFill>
                  <a:srgbClr val="FF0000"/>
                </a:solidFill>
              </a:rPr>
              <a:t>Membina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persahabatan</a:t>
            </a:r>
            <a:r>
              <a:rPr lang="en-US" b="1" dirty="0" smtClean="0">
                <a:solidFill>
                  <a:srgbClr val="FF0000"/>
                </a:solidFill>
              </a:rPr>
              <a:t> agar </a:t>
            </a:r>
            <a:r>
              <a:rPr lang="en-US" b="1" dirty="0" err="1" smtClean="0">
                <a:solidFill>
                  <a:srgbClr val="FF0000"/>
                </a:solidFill>
              </a:rPr>
              <a:t>awet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dan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lebih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bermanfaat</a:t>
            </a:r>
            <a:r>
              <a:rPr lang="en-US" b="1" dirty="0" smtClean="0">
                <a:solidFill>
                  <a:srgbClr val="FF0000"/>
                </a:solidFill>
              </a:rPr>
              <a:t>.</a:t>
            </a:r>
            <a:endParaRPr lang="th-TH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357222" y="1689119"/>
            <a:ext cx="9144064" cy="4525963"/>
          </a:xfrm>
        </p:spPr>
        <p:txBody>
          <a:bodyPr>
            <a:noAutofit/>
          </a:bodyPr>
          <a:lstStyle/>
          <a:p>
            <a:pPr marL="1438275" lvl="2" indent="-523875"/>
            <a:r>
              <a:rPr lang="en-US" sz="3000" dirty="0" err="1" smtClean="0"/>
              <a:t>Menghormati</a:t>
            </a:r>
            <a:r>
              <a:rPr lang="en-US" sz="3000" dirty="0" smtClean="0"/>
              <a:t> </a:t>
            </a:r>
            <a:r>
              <a:rPr lang="en-US" sz="3000" dirty="0" err="1" smtClean="0"/>
              <a:t>dan</a:t>
            </a:r>
            <a:r>
              <a:rPr lang="en-US" sz="3000" dirty="0" smtClean="0"/>
              <a:t> </a:t>
            </a:r>
            <a:r>
              <a:rPr lang="en-US" sz="3000" dirty="0" err="1" smtClean="0"/>
              <a:t>Menghargai</a:t>
            </a:r>
            <a:r>
              <a:rPr lang="en-US" sz="3000" dirty="0" smtClean="0"/>
              <a:t>, </a:t>
            </a:r>
            <a:endParaRPr lang="id-ID" sz="3000" dirty="0" smtClean="0"/>
          </a:p>
          <a:p>
            <a:pPr marL="1438275" lvl="2" indent="-523875"/>
            <a:r>
              <a:rPr lang="en-US" sz="3000" dirty="0" err="1" smtClean="0"/>
              <a:t>Saling</a:t>
            </a:r>
            <a:r>
              <a:rPr lang="en-US" sz="3000" dirty="0" smtClean="0"/>
              <a:t> </a:t>
            </a:r>
            <a:r>
              <a:rPr lang="en-US" sz="3000" dirty="0" err="1" smtClean="0"/>
              <a:t>Menjaga</a:t>
            </a:r>
            <a:r>
              <a:rPr lang="en-US" sz="3000" dirty="0" smtClean="0"/>
              <a:t> </a:t>
            </a:r>
            <a:r>
              <a:rPr lang="en-US" sz="3000" dirty="0" err="1" smtClean="0"/>
              <a:t>Rahasia</a:t>
            </a:r>
            <a:r>
              <a:rPr lang="en-US" sz="3000" dirty="0" smtClean="0"/>
              <a:t>, </a:t>
            </a:r>
            <a:endParaRPr lang="id-ID" sz="3000" dirty="0" smtClean="0"/>
          </a:p>
          <a:p>
            <a:pPr marL="1438275" lvl="2" indent="-523875"/>
            <a:r>
              <a:rPr lang="en-US" sz="3000" dirty="0" err="1" smtClean="0"/>
              <a:t>Jangan</a:t>
            </a:r>
            <a:r>
              <a:rPr lang="en-US" sz="3000" dirty="0" smtClean="0"/>
              <a:t> </a:t>
            </a:r>
            <a:r>
              <a:rPr lang="en-US" sz="3000" dirty="0" err="1" smtClean="0"/>
              <a:t>Bermuka</a:t>
            </a:r>
            <a:r>
              <a:rPr lang="en-US" sz="3000" dirty="0" smtClean="0"/>
              <a:t> </a:t>
            </a:r>
            <a:r>
              <a:rPr lang="en-US" sz="3000" dirty="0" err="1" smtClean="0"/>
              <a:t>Dua</a:t>
            </a:r>
            <a:r>
              <a:rPr lang="en-US" sz="3000" dirty="0" smtClean="0"/>
              <a:t>,.</a:t>
            </a:r>
            <a:endParaRPr lang="id-ID" sz="3000" dirty="0" smtClean="0"/>
          </a:p>
          <a:p>
            <a:pPr marL="1438275" lvl="2" indent="-523875"/>
            <a:r>
              <a:rPr lang="en-US" sz="3000" dirty="0" err="1" smtClean="0"/>
              <a:t>Jadilah</a:t>
            </a:r>
            <a:r>
              <a:rPr lang="en-US" sz="3000" dirty="0" smtClean="0"/>
              <a:t> </a:t>
            </a:r>
            <a:r>
              <a:rPr lang="en-US" sz="3000" dirty="0" err="1" smtClean="0"/>
              <a:t>pendengar</a:t>
            </a:r>
            <a:r>
              <a:rPr lang="en-US" sz="3000" dirty="0" smtClean="0"/>
              <a:t> yang </a:t>
            </a:r>
            <a:r>
              <a:rPr lang="en-US" sz="3000" dirty="0" err="1" smtClean="0"/>
              <a:t>baik</a:t>
            </a:r>
            <a:r>
              <a:rPr lang="en-US" sz="3000" dirty="0" smtClean="0"/>
              <a:t> </a:t>
            </a:r>
            <a:r>
              <a:rPr lang="en-US" sz="3000" dirty="0" err="1" smtClean="0"/>
              <a:t>buat</a:t>
            </a:r>
            <a:r>
              <a:rPr lang="en-US" sz="3000" dirty="0" smtClean="0"/>
              <a:t> </a:t>
            </a:r>
            <a:r>
              <a:rPr lang="en-US" sz="3000" dirty="0" err="1" smtClean="0"/>
              <a:t>teman-temanmu</a:t>
            </a:r>
            <a:r>
              <a:rPr lang="en-US" sz="3000" dirty="0" smtClean="0"/>
              <a:t>, </a:t>
            </a:r>
            <a:endParaRPr lang="id-ID" sz="3000" dirty="0" smtClean="0"/>
          </a:p>
          <a:p>
            <a:pPr marL="1438275" lvl="2" indent="-523875"/>
            <a:r>
              <a:rPr lang="en-US" sz="3000" dirty="0" err="1" smtClean="0"/>
              <a:t>Setiap</a:t>
            </a:r>
            <a:r>
              <a:rPr lang="en-US" sz="3000" dirty="0" smtClean="0"/>
              <a:t> </a:t>
            </a:r>
            <a:r>
              <a:rPr lang="en-US" sz="3000" dirty="0" err="1" smtClean="0"/>
              <a:t>orang</a:t>
            </a:r>
            <a:r>
              <a:rPr lang="en-US" sz="3000" dirty="0" smtClean="0"/>
              <a:t> </a:t>
            </a:r>
            <a:r>
              <a:rPr lang="en-US" sz="3000" dirty="0" err="1" smtClean="0"/>
              <a:t>memiliki</a:t>
            </a:r>
            <a:r>
              <a:rPr lang="en-US" sz="3000" dirty="0" smtClean="0"/>
              <a:t> </a:t>
            </a:r>
            <a:r>
              <a:rPr lang="en-US" sz="3000" dirty="0" err="1" smtClean="0"/>
              <a:t>pribadi</a:t>
            </a:r>
            <a:r>
              <a:rPr lang="en-US" sz="3000" dirty="0" smtClean="0"/>
              <a:t> yang </a:t>
            </a:r>
            <a:r>
              <a:rPr lang="en-US" sz="3000" dirty="0" err="1" smtClean="0"/>
              <a:t>unik</a:t>
            </a:r>
            <a:r>
              <a:rPr lang="en-US" sz="3000" dirty="0" smtClean="0"/>
              <a:t> </a:t>
            </a:r>
            <a:r>
              <a:rPr lang="en-US" sz="3000" dirty="0" err="1" smtClean="0"/>
              <a:t>dan</a:t>
            </a:r>
            <a:r>
              <a:rPr lang="en-US" sz="3000" dirty="0" smtClean="0"/>
              <a:t> </a:t>
            </a:r>
            <a:r>
              <a:rPr lang="en-US" sz="3000" dirty="0" err="1" smtClean="0"/>
              <a:t>khas</a:t>
            </a:r>
            <a:r>
              <a:rPr lang="en-US" sz="3000" dirty="0" smtClean="0"/>
              <a:t>, </a:t>
            </a:r>
            <a:endParaRPr lang="id-ID" sz="3000" dirty="0" smtClean="0"/>
          </a:p>
          <a:p>
            <a:pPr marL="1438275" lvl="2" indent="-523875"/>
            <a:r>
              <a:rPr lang="en-US" sz="3000" dirty="0" err="1" smtClean="0"/>
              <a:t>Peliharalah</a:t>
            </a:r>
            <a:r>
              <a:rPr lang="en-US" sz="3000" dirty="0" smtClean="0"/>
              <a:t> </a:t>
            </a:r>
            <a:r>
              <a:rPr lang="en-US" sz="3000" dirty="0" err="1" smtClean="0"/>
              <a:t>kepercayaan</a:t>
            </a:r>
            <a:r>
              <a:rPr lang="en-US" sz="3000" dirty="0" smtClean="0"/>
              <a:t> yang </a:t>
            </a:r>
            <a:r>
              <a:rPr lang="en-US" sz="3000" dirty="0" err="1" smtClean="0"/>
              <a:t>telah</a:t>
            </a:r>
            <a:r>
              <a:rPr lang="en-US" sz="3000" dirty="0" smtClean="0"/>
              <a:t> </a:t>
            </a:r>
            <a:r>
              <a:rPr lang="en-US" sz="3000" dirty="0" err="1" smtClean="0"/>
              <a:t>diberikan</a:t>
            </a:r>
            <a:r>
              <a:rPr lang="en-US" sz="3000" dirty="0" smtClean="0"/>
              <a:t> </a:t>
            </a:r>
            <a:r>
              <a:rPr lang="en-US" sz="3000" dirty="0" err="1" smtClean="0"/>
              <a:t>oleh</a:t>
            </a:r>
            <a:r>
              <a:rPr lang="en-US" sz="3000" dirty="0" smtClean="0"/>
              <a:t> </a:t>
            </a:r>
            <a:r>
              <a:rPr lang="en-US" sz="3000" dirty="0" err="1" smtClean="0"/>
              <a:t>teman</a:t>
            </a:r>
            <a:r>
              <a:rPr lang="en-US" sz="3000" dirty="0" smtClean="0"/>
              <a:t> </a:t>
            </a:r>
            <a:r>
              <a:rPr lang="en-US" sz="3000" dirty="0" err="1" smtClean="0"/>
              <a:t>dekat</a:t>
            </a:r>
            <a:r>
              <a:rPr lang="en-US" sz="3000" dirty="0" smtClean="0"/>
              <a:t> </a:t>
            </a:r>
            <a:r>
              <a:rPr lang="en-US" sz="3000" dirty="0" err="1" smtClean="0"/>
              <a:t>Anda</a:t>
            </a:r>
            <a:r>
              <a:rPr lang="en-US" sz="3000" dirty="0" smtClean="0"/>
              <a:t> </a:t>
            </a:r>
            <a:r>
              <a:rPr lang="en-US" sz="3000" dirty="0" err="1" smtClean="0"/>
              <a:t>itu</a:t>
            </a:r>
            <a:r>
              <a:rPr lang="id-ID" sz="3000" dirty="0" smtClean="0"/>
              <a:t>,</a:t>
            </a:r>
          </a:p>
          <a:p>
            <a:pPr marL="1438275" lvl="2" indent="-523875">
              <a:buNone/>
            </a:pPr>
            <a:endParaRPr lang="id-ID" sz="3000" dirty="0" smtClean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id-ID" b="1" dirty="0" smtClean="0">
                <a:solidFill>
                  <a:srgbClr val="FF0000"/>
                </a:solidFill>
              </a:rPr>
              <a:t>Lanjutan...</a:t>
            </a:r>
            <a:endParaRPr lang="th-TH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01080" cy="4525963"/>
          </a:xfrm>
        </p:spPr>
        <p:txBody>
          <a:bodyPr>
            <a:noAutofit/>
          </a:bodyPr>
          <a:lstStyle/>
          <a:p>
            <a:pPr marL="722313" lvl="2" indent="-452438"/>
            <a:r>
              <a:rPr lang="en-US" sz="3000" dirty="0" err="1" smtClean="0"/>
              <a:t>Berilah</a:t>
            </a:r>
            <a:r>
              <a:rPr lang="en-US" sz="3000" dirty="0" smtClean="0"/>
              <a:t> </a:t>
            </a:r>
            <a:r>
              <a:rPr lang="en-US" sz="3000" dirty="0" err="1" smtClean="0"/>
              <a:t>dukungan</a:t>
            </a:r>
            <a:r>
              <a:rPr lang="en-US" sz="3000" dirty="0" smtClean="0"/>
              <a:t> </a:t>
            </a:r>
            <a:r>
              <a:rPr lang="en-US" sz="3000" dirty="0" err="1" smtClean="0"/>
              <a:t>dan</a:t>
            </a:r>
            <a:r>
              <a:rPr lang="en-US" sz="3000" dirty="0" smtClean="0"/>
              <a:t> </a:t>
            </a:r>
            <a:r>
              <a:rPr lang="en-US" sz="3000" dirty="0" err="1" smtClean="0"/>
              <a:t>pujilah</a:t>
            </a:r>
            <a:r>
              <a:rPr lang="en-US" sz="3000" dirty="0" smtClean="0"/>
              <a:t> </a:t>
            </a:r>
            <a:r>
              <a:rPr lang="en-US" sz="3000" dirty="0" err="1" smtClean="0"/>
              <a:t>teman</a:t>
            </a:r>
            <a:r>
              <a:rPr lang="en-US" sz="3000" dirty="0" smtClean="0"/>
              <a:t> </a:t>
            </a:r>
            <a:r>
              <a:rPr lang="en-US" sz="3000" dirty="0" err="1" smtClean="0"/>
              <a:t>Anda</a:t>
            </a:r>
            <a:r>
              <a:rPr lang="en-US" sz="3000" dirty="0" smtClean="0"/>
              <a:t>, </a:t>
            </a:r>
            <a:endParaRPr lang="id-ID" sz="3000" dirty="0" smtClean="0"/>
          </a:p>
          <a:p>
            <a:pPr marL="722313" lvl="2" indent="-452438"/>
            <a:r>
              <a:rPr lang="en-US" sz="3000" dirty="0" err="1" smtClean="0"/>
              <a:t>Jangan</a:t>
            </a:r>
            <a:r>
              <a:rPr lang="en-US" sz="3000" dirty="0" smtClean="0"/>
              <a:t> </a:t>
            </a:r>
            <a:r>
              <a:rPr lang="en-US" sz="3000" dirty="0" err="1" smtClean="0"/>
              <a:t>pernah</a:t>
            </a:r>
            <a:r>
              <a:rPr lang="en-US" sz="3000" dirty="0" smtClean="0"/>
              <a:t> </a:t>
            </a:r>
            <a:r>
              <a:rPr lang="en-US" sz="3000" dirty="0" err="1" smtClean="0"/>
              <a:t>merasa</a:t>
            </a:r>
            <a:r>
              <a:rPr lang="en-US" sz="3000" dirty="0" smtClean="0"/>
              <a:t> </a:t>
            </a:r>
            <a:r>
              <a:rPr lang="en-US" sz="3000" dirty="0" err="1" smtClean="0"/>
              <a:t>iri</a:t>
            </a:r>
            <a:r>
              <a:rPr lang="en-US" sz="3000" dirty="0" smtClean="0"/>
              <a:t> </a:t>
            </a:r>
            <a:r>
              <a:rPr lang="en-US" sz="3000" dirty="0" err="1" smtClean="0"/>
              <a:t>kepada</a:t>
            </a:r>
            <a:r>
              <a:rPr lang="en-US" sz="3000" dirty="0" smtClean="0"/>
              <a:t> </a:t>
            </a:r>
            <a:r>
              <a:rPr lang="en-US" sz="3000" dirty="0" err="1" smtClean="0"/>
              <a:t>temanmu</a:t>
            </a:r>
            <a:r>
              <a:rPr lang="en-US" sz="3000" dirty="0" smtClean="0"/>
              <a:t>. </a:t>
            </a:r>
            <a:endParaRPr lang="id-ID" sz="3000" dirty="0" smtClean="0"/>
          </a:p>
          <a:p>
            <a:pPr marL="722313" lvl="2" indent="-452438"/>
            <a:r>
              <a:rPr lang="en-US" sz="3000" dirty="0" err="1" smtClean="0"/>
              <a:t>Dekat</a:t>
            </a:r>
            <a:r>
              <a:rPr lang="en-US" sz="3000" dirty="0" smtClean="0"/>
              <a:t> </a:t>
            </a:r>
            <a:r>
              <a:rPr lang="en-US" sz="3000" dirty="0" err="1" smtClean="0"/>
              <a:t>bukan</a:t>
            </a:r>
            <a:r>
              <a:rPr lang="en-US" sz="3000" dirty="0" smtClean="0"/>
              <a:t> </a:t>
            </a:r>
            <a:r>
              <a:rPr lang="en-US" sz="3000" dirty="0" err="1" smtClean="0"/>
              <a:t>berarti</a:t>
            </a:r>
            <a:r>
              <a:rPr lang="en-US" sz="3000" dirty="0" smtClean="0"/>
              <a:t> </a:t>
            </a:r>
            <a:r>
              <a:rPr lang="en-US" sz="3000" dirty="0" err="1" smtClean="0"/>
              <a:t>harus</a:t>
            </a:r>
            <a:r>
              <a:rPr lang="en-US" sz="3000" dirty="0" smtClean="0"/>
              <a:t> </a:t>
            </a:r>
            <a:r>
              <a:rPr lang="en-US" sz="3000" dirty="0" err="1" smtClean="0"/>
              <a:t>tergantung</a:t>
            </a:r>
            <a:r>
              <a:rPr lang="en-US" sz="3000" dirty="0" smtClean="0"/>
              <a:t> </a:t>
            </a:r>
            <a:r>
              <a:rPr lang="en-US" sz="3000" dirty="0" err="1" smtClean="0"/>
              <a:t>satu</a:t>
            </a:r>
            <a:r>
              <a:rPr lang="en-US" sz="3000" dirty="0" smtClean="0"/>
              <a:t> </a:t>
            </a:r>
            <a:r>
              <a:rPr lang="en-US" sz="3000" dirty="0" err="1" smtClean="0"/>
              <a:t>sama</a:t>
            </a:r>
            <a:r>
              <a:rPr lang="en-US" sz="3000" dirty="0" smtClean="0"/>
              <a:t> lain. </a:t>
            </a:r>
            <a:endParaRPr lang="id-ID" sz="3000" dirty="0" smtClean="0"/>
          </a:p>
          <a:p>
            <a:pPr marL="722313" lvl="2" indent="-452438"/>
            <a:r>
              <a:rPr lang="en-US" sz="3000" dirty="0" err="1" smtClean="0"/>
              <a:t>Sisihkan</a:t>
            </a:r>
            <a:r>
              <a:rPr lang="en-US" sz="3000" dirty="0" smtClean="0"/>
              <a:t> </a:t>
            </a:r>
            <a:r>
              <a:rPr lang="en-US" sz="3000" dirty="0" err="1" smtClean="0"/>
              <a:t>waktu</a:t>
            </a:r>
            <a:r>
              <a:rPr lang="en-US" sz="3000" dirty="0" smtClean="0"/>
              <a:t> </a:t>
            </a:r>
            <a:r>
              <a:rPr lang="en-US" sz="3000" dirty="0" err="1" smtClean="0"/>
              <a:t>untuk</a:t>
            </a:r>
            <a:r>
              <a:rPr lang="en-US" sz="3000" dirty="0" smtClean="0"/>
              <a:t> </a:t>
            </a:r>
            <a:r>
              <a:rPr lang="en-US" sz="3000" dirty="0" err="1" smtClean="0"/>
              <a:t>melakukan</a:t>
            </a:r>
            <a:r>
              <a:rPr lang="en-US" sz="3000" dirty="0" smtClean="0"/>
              <a:t> </a:t>
            </a:r>
            <a:r>
              <a:rPr lang="en-US" sz="3000" dirty="0" err="1" smtClean="0"/>
              <a:t>kegiatan</a:t>
            </a:r>
            <a:r>
              <a:rPr lang="en-US" sz="3000" dirty="0" smtClean="0"/>
              <a:t> </a:t>
            </a:r>
            <a:r>
              <a:rPr lang="en-US" sz="3000" dirty="0" err="1" smtClean="0"/>
              <a:t>refresing</a:t>
            </a:r>
            <a:endParaRPr lang="id-ID" sz="3000" dirty="0" smtClean="0"/>
          </a:p>
          <a:p>
            <a:pPr marL="722313" lvl="2" indent="-452438"/>
            <a:r>
              <a:rPr lang="en-US" sz="3000" dirty="0" err="1" smtClean="0"/>
              <a:t>Jangan</a:t>
            </a:r>
            <a:r>
              <a:rPr lang="en-US" sz="3000" dirty="0" smtClean="0"/>
              <a:t> </a:t>
            </a:r>
            <a:r>
              <a:rPr lang="en-US" sz="3000" dirty="0" err="1" smtClean="0"/>
              <a:t>pernah</a:t>
            </a:r>
            <a:r>
              <a:rPr lang="en-US" sz="3000" dirty="0" smtClean="0"/>
              <a:t> </a:t>
            </a:r>
            <a:r>
              <a:rPr lang="en-US" sz="3000" dirty="0" err="1" smtClean="0"/>
              <a:t>ragu</a:t>
            </a:r>
            <a:r>
              <a:rPr lang="en-US" sz="3000" dirty="0" smtClean="0"/>
              <a:t> </a:t>
            </a:r>
            <a:r>
              <a:rPr lang="en-US" sz="3000" dirty="0" err="1" smtClean="0"/>
              <a:t>untuk</a:t>
            </a:r>
            <a:r>
              <a:rPr lang="en-US" sz="3000" dirty="0" smtClean="0"/>
              <a:t> </a:t>
            </a:r>
            <a:r>
              <a:rPr lang="en-US" sz="3000" dirty="0" err="1" smtClean="0"/>
              <a:t>minta</a:t>
            </a:r>
            <a:r>
              <a:rPr lang="en-US" sz="3000" dirty="0" smtClean="0"/>
              <a:t> </a:t>
            </a:r>
            <a:r>
              <a:rPr lang="en-US" sz="3000" dirty="0" err="1" smtClean="0"/>
              <a:t>maaf</a:t>
            </a:r>
            <a:r>
              <a:rPr lang="en-US" sz="3000" dirty="0" smtClean="0"/>
              <a:t> </a:t>
            </a:r>
            <a:r>
              <a:rPr lang="en-US" sz="3000" dirty="0" err="1" smtClean="0"/>
              <a:t>pada</a:t>
            </a:r>
            <a:r>
              <a:rPr lang="en-US" sz="3000" dirty="0" smtClean="0"/>
              <a:t> </a:t>
            </a:r>
            <a:r>
              <a:rPr lang="en-US" sz="3000" dirty="0" err="1" smtClean="0"/>
              <a:t>temanmu</a:t>
            </a:r>
            <a:endParaRPr lang="id-ID" sz="3000" dirty="0" smtClean="0"/>
          </a:p>
          <a:p>
            <a:pPr marL="722313" lvl="2" indent="-452438"/>
            <a:r>
              <a:rPr lang="en-US" sz="3000" dirty="0" err="1" smtClean="0"/>
              <a:t>Harus</a:t>
            </a:r>
            <a:r>
              <a:rPr lang="en-US" sz="3000" dirty="0" smtClean="0"/>
              <a:t> </a:t>
            </a:r>
            <a:r>
              <a:rPr lang="en-US" sz="3000" dirty="0" err="1" smtClean="0"/>
              <a:t>Peduli</a:t>
            </a:r>
            <a:r>
              <a:rPr lang="en-US" sz="3000" dirty="0" smtClean="0"/>
              <a:t>. </a:t>
            </a:r>
            <a:r>
              <a:rPr lang="en-US" sz="3000" dirty="0" err="1" smtClean="0"/>
              <a:t>Sebagai</a:t>
            </a:r>
            <a:r>
              <a:rPr lang="en-US" sz="3000" dirty="0" smtClean="0"/>
              <a:t> yang </a:t>
            </a:r>
            <a:r>
              <a:rPr lang="en-US" sz="3000" dirty="0" err="1" smtClean="0"/>
              <a:t>sahabat</a:t>
            </a:r>
            <a:r>
              <a:rPr lang="en-US" sz="3000" dirty="0" smtClean="0"/>
              <a:t> yang </a:t>
            </a:r>
            <a:r>
              <a:rPr lang="en-US" sz="3000" dirty="0" err="1" smtClean="0"/>
              <a:t>baik</a:t>
            </a:r>
            <a:r>
              <a:rPr lang="en-US" sz="3000" dirty="0" smtClean="0"/>
              <a:t>, </a:t>
            </a:r>
            <a:endParaRPr lang="th-TH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d-ID" b="1" dirty="0" smtClean="0">
                <a:solidFill>
                  <a:srgbClr val="FF0000"/>
                </a:solidFill>
              </a:rPr>
              <a:t>Sikap </a:t>
            </a:r>
            <a:r>
              <a:rPr lang="en-US" b="1" dirty="0" err="1" smtClean="0">
                <a:solidFill>
                  <a:srgbClr val="FF0000"/>
                </a:solidFill>
              </a:rPr>
              <a:t>membangun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tali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persahabatan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endParaRPr lang="th-TH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 smtClean="0"/>
              <a:t>Jadilah</a:t>
            </a:r>
            <a:r>
              <a:rPr lang="en-US" dirty="0" smtClean="0"/>
              <a:t> </a:t>
            </a:r>
            <a:r>
              <a:rPr lang="en-US" dirty="0" err="1" smtClean="0"/>
              <a:t>diri</a:t>
            </a:r>
            <a:r>
              <a:rPr lang="en-US" dirty="0" smtClean="0"/>
              <a:t> yang </a:t>
            </a:r>
            <a:r>
              <a:rPr lang="en-US" dirty="0" err="1" smtClean="0"/>
              <a:t>rendah</a:t>
            </a:r>
            <a:r>
              <a:rPr lang="en-US" dirty="0" smtClean="0"/>
              <a:t> </a:t>
            </a:r>
            <a:r>
              <a:rPr lang="en-US" dirty="0" err="1" smtClean="0"/>
              <a:t>hati</a:t>
            </a:r>
            <a:r>
              <a:rPr lang="en-US" dirty="0" smtClean="0"/>
              <a:t>. </a:t>
            </a:r>
            <a:endParaRPr lang="id-ID" dirty="0" smtClean="0"/>
          </a:p>
          <a:p>
            <a:r>
              <a:rPr lang="en-US" dirty="0" err="1" smtClean="0"/>
              <a:t>Jadilah</a:t>
            </a:r>
            <a:r>
              <a:rPr lang="en-US" dirty="0" smtClean="0"/>
              <a:t> </a:t>
            </a:r>
            <a:r>
              <a:rPr lang="en-US" dirty="0" err="1" smtClean="0"/>
              <a:t>pendengar</a:t>
            </a:r>
            <a:r>
              <a:rPr lang="en-US" dirty="0" smtClean="0"/>
              <a:t> yang </a:t>
            </a:r>
            <a:r>
              <a:rPr lang="en-US" dirty="0" err="1" smtClean="0"/>
              <a:t>baik</a:t>
            </a:r>
            <a:endParaRPr lang="id-ID" dirty="0" smtClean="0"/>
          </a:p>
          <a:p>
            <a:r>
              <a:rPr lang="en-US" dirty="0" err="1" smtClean="0"/>
              <a:t>Berikan</a:t>
            </a:r>
            <a:r>
              <a:rPr lang="en-US" dirty="0" smtClean="0"/>
              <a:t> </a:t>
            </a:r>
            <a:r>
              <a:rPr lang="en-US" dirty="0" err="1" smtClean="0"/>
              <a:t>pujian</a:t>
            </a:r>
            <a:r>
              <a:rPr lang="en-US" dirty="0" smtClean="0"/>
              <a:t> yang </a:t>
            </a:r>
            <a:r>
              <a:rPr lang="en-US" dirty="0" err="1" smtClean="0"/>
              <a:t>tulus</a:t>
            </a:r>
            <a:r>
              <a:rPr lang="en-US" dirty="0" smtClean="0"/>
              <a:t> </a:t>
            </a:r>
            <a:r>
              <a:rPr lang="en-US" dirty="0" err="1" smtClean="0"/>
              <a:t>kepada</a:t>
            </a:r>
            <a:r>
              <a:rPr lang="en-US" dirty="0" smtClean="0"/>
              <a:t> </a:t>
            </a:r>
            <a:r>
              <a:rPr lang="en-US" dirty="0" err="1" smtClean="0"/>
              <a:t>sahabat</a:t>
            </a:r>
            <a:endParaRPr lang="id-ID" dirty="0" smtClean="0"/>
          </a:p>
          <a:p>
            <a:r>
              <a:rPr lang="en-US" dirty="0" err="1" smtClean="0"/>
              <a:t>Mengalah</a:t>
            </a:r>
            <a:r>
              <a:rPr lang="en-US" dirty="0" smtClean="0"/>
              <a:t> </a:t>
            </a:r>
            <a:r>
              <a:rPr lang="en-US" dirty="0" err="1" smtClean="0"/>
              <a:t>demi</a:t>
            </a:r>
            <a:r>
              <a:rPr lang="en-US" dirty="0" smtClean="0"/>
              <a:t> </a:t>
            </a:r>
            <a:r>
              <a:rPr lang="en-US" dirty="0" err="1" smtClean="0"/>
              <a:t>kebaikan</a:t>
            </a:r>
            <a:r>
              <a:rPr lang="en-US" dirty="0" smtClean="0"/>
              <a:t> </a:t>
            </a:r>
            <a:r>
              <a:rPr lang="en-US" dirty="0" err="1" smtClean="0"/>
              <a:t>sahabat</a:t>
            </a:r>
            <a:endParaRPr lang="id-ID" dirty="0" smtClean="0"/>
          </a:p>
          <a:p>
            <a:r>
              <a:rPr lang="en-US" dirty="0" err="1" smtClean="0"/>
              <a:t>Berani</a:t>
            </a:r>
            <a:r>
              <a:rPr lang="en-US" dirty="0" smtClean="0"/>
              <a:t> </a:t>
            </a:r>
            <a:r>
              <a:rPr lang="en-US" dirty="0" err="1" smtClean="0"/>
              <a:t>menegur</a:t>
            </a:r>
            <a:r>
              <a:rPr lang="en-US" dirty="0" smtClean="0"/>
              <a:t> </a:t>
            </a:r>
            <a:r>
              <a:rPr lang="en-US" dirty="0" err="1" smtClean="0"/>
              <a:t>kita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sikap</a:t>
            </a:r>
            <a:r>
              <a:rPr lang="en-US" dirty="0" smtClean="0"/>
              <a:t> yang </a:t>
            </a:r>
            <a:r>
              <a:rPr lang="en-US" dirty="0" err="1" smtClean="0"/>
              <a:t>tegas</a:t>
            </a:r>
            <a:r>
              <a:rPr lang="en-US" dirty="0" smtClean="0"/>
              <a:t> </a:t>
            </a:r>
            <a:r>
              <a:rPr lang="en-US" dirty="0" err="1" smtClean="0"/>
              <a:t>tetapi</a:t>
            </a:r>
            <a:r>
              <a:rPr lang="en-US" dirty="0" smtClean="0"/>
              <a:t> </a:t>
            </a:r>
            <a:r>
              <a:rPr lang="en-US" dirty="0" err="1" smtClean="0"/>
              <a:t>santun</a:t>
            </a:r>
            <a:endParaRPr lang="id-ID" dirty="0" smtClean="0"/>
          </a:p>
          <a:p>
            <a:r>
              <a:rPr lang="en-US" dirty="0" err="1" smtClean="0"/>
              <a:t>Setia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tanggung</a:t>
            </a:r>
            <a:r>
              <a:rPr lang="en-US" dirty="0" smtClean="0"/>
              <a:t> </a:t>
            </a:r>
            <a:r>
              <a:rPr lang="en-US" dirty="0" err="1" smtClean="0"/>
              <a:t>jawab</a:t>
            </a:r>
            <a:r>
              <a:rPr lang="en-US" dirty="0" smtClean="0"/>
              <a:t>.</a:t>
            </a:r>
            <a:endParaRPr lang="id-ID" dirty="0" smtClean="0"/>
          </a:p>
          <a:p>
            <a:r>
              <a:rPr lang="en-US" dirty="0" err="1" smtClean="0"/>
              <a:t>Rutinkan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mendoakan</a:t>
            </a:r>
            <a:r>
              <a:rPr lang="en-US" dirty="0" smtClean="0"/>
              <a:t> </a:t>
            </a:r>
            <a:r>
              <a:rPr lang="en-US" dirty="0" err="1" smtClean="0"/>
              <a:t>sahabat</a:t>
            </a:r>
            <a:r>
              <a:rPr lang="en-US" dirty="0" smtClean="0"/>
              <a:t> </a:t>
            </a:r>
            <a:r>
              <a:rPr lang="en-US" dirty="0" err="1" smtClean="0"/>
              <a:t>kita</a:t>
            </a:r>
            <a:endParaRPr lang="th-TH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 Hal-</a:t>
            </a:r>
            <a:r>
              <a:rPr lang="en-US" b="1" dirty="0" err="1" smtClean="0">
                <a:solidFill>
                  <a:srgbClr val="FF0000"/>
                </a:solidFill>
              </a:rPr>
              <a:t>hal</a:t>
            </a:r>
            <a:r>
              <a:rPr lang="en-US" b="1" dirty="0" smtClean="0">
                <a:solidFill>
                  <a:srgbClr val="FF0000"/>
                </a:solidFill>
              </a:rPr>
              <a:t> yang </a:t>
            </a:r>
            <a:r>
              <a:rPr lang="en-US" b="1" dirty="0" err="1" smtClean="0">
                <a:solidFill>
                  <a:srgbClr val="FF0000"/>
                </a:solidFill>
              </a:rPr>
              <a:t>merusak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Persahabatan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endParaRPr lang="id-ID" dirty="0" smtClean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err="1" smtClean="0"/>
              <a:t>Sudah</a:t>
            </a:r>
            <a:r>
              <a:rPr lang="en-US" dirty="0" smtClean="0"/>
              <a:t>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ada</a:t>
            </a:r>
            <a:r>
              <a:rPr lang="en-US" dirty="0" smtClean="0"/>
              <a:t> </a:t>
            </a:r>
            <a:r>
              <a:rPr lang="en-US" dirty="0" err="1" smtClean="0"/>
              <a:t>kejujuran</a:t>
            </a:r>
            <a:r>
              <a:rPr lang="en-US" dirty="0" smtClean="0"/>
              <a:t>, rasa </a:t>
            </a:r>
            <a:r>
              <a:rPr lang="en-US" dirty="0" err="1" smtClean="0"/>
              <a:t>saling</a:t>
            </a:r>
            <a:r>
              <a:rPr lang="en-US" dirty="0" smtClean="0"/>
              <a:t> </a:t>
            </a:r>
            <a:r>
              <a:rPr lang="en-US" dirty="0" err="1" smtClean="0"/>
              <a:t>percaya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rasa </a:t>
            </a:r>
            <a:r>
              <a:rPr lang="en-US" dirty="0" err="1" smtClean="0"/>
              <a:t>saling</a:t>
            </a:r>
            <a:r>
              <a:rPr lang="en-US" dirty="0" smtClean="0"/>
              <a:t> </a:t>
            </a:r>
            <a:r>
              <a:rPr lang="en-US" dirty="0" err="1" smtClean="0"/>
              <a:t>menjaga</a:t>
            </a:r>
            <a:r>
              <a:rPr lang="en-US" dirty="0" smtClean="0"/>
              <a:t> </a:t>
            </a:r>
            <a:r>
              <a:rPr lang="en-US" dirty="0" err="1" smtClean="0"/>
              <a:t>rahasia</a:t>
            </a:r>
            <a:endParaRPr lang="id-ID" dirty="0" smtClean="0"/>
          </a:p>
          <a:p>
            <a:pPr lvl="0"/>
            <a:r>
              <a:rPr lang="en-US" dirty="0" err="1" smtClean="0"/>
              <a:t>Adanya</a:t>
            </a:r>
            <a:r>
              <a:rPr lang="en-US" dirty="0" smtClean="0"/>
              <a:t> </a:t>
            </a:r>
            <a:r>
              <a:rPr lang="en-US" dirty="0" err="1" smtClean="0"/>
              <a:t>persaingan</a:t>
            </a:r>
            <a:r>
              <a:rPr lang="en-US" dirty="0" smtClean="0"/>
              <a:t> yang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sehat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kecemburuan</a:t>
            </a:r>
            <a:endParaRPr lang="id-ID" dirty="0" smtClean="0"/>
          </a:p>
          <a:p>
            <a:pPr lvl="0"/>
            <a:r>
              <a:rPr lang="en-US" dirty="0" err="1" smtClean="0"/>
              <a:t>Mulai</a:t>
            </a:r>
            <a:r>
              <a:rPr lang="en-US" dirty="0" smtClean="0"/>
              <a:t> </a:t>
            </a:r>
            <a:r>
              <a:rPr lang="en-US" dirty="0" err="1" smtClean="0"/>
              <a:t>mementingkan</a:t>
            </a:r>
            <a:r>
              <a:rPr lang="en-US" dirty="0" smtClean="0"/>
              <a:t> </a:t>
            </a:r>
            <a:r>
              <a:rPr lang="en-US" dirty="0" err="1" smtClean="0"/>
              <a:t>kepentingan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keuntungan</a:t>
            </a:r>
            <a:r>
              <a:rPr lang="en-US" dirty="0" smtClean="0"/>
              <a:t> </a:t>
            </a:r>
            <a:r>
              <a:rPr lang="en-US" dirty="0" err="1" smtClean="0"/>
              <a:t>pribadi</a:t>
            </a:r>
            <a:endParaRPr lang="id-ID" dirty="0" smtClean="0"/>
          </a:p>
          <a:p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adanya</a:t>
            </a:r>
            <a:r>
              <a:rPr lang="en-US" dirty="0" smtClean="0"/>
              <a:t> </a:t>
            </a:r>
            <a:r>
              <a:rPr lang="en-US" dirty="0" err="1" smtClean="0"/>
              <a:t>keadilan</a:t>
            </a:r>
            <a:r>
              <a:rPr lang="en-US" dirty="0" smtClean="0"/>
              <a:t>, </a:t>
            </a:r>
            <a:r>
              <a:rPr lang="en-US" dirty="0" err="1" smtClean="0"/>
              <a:t>keseimbangan</a:t>
            </a:r>
            <a:r>
              <a:rPr lang="en-US" dirty="0" smtClean="0"/>
              <a:t> , </a:t>
            </a:r>
            <a:r>
              <a:rPr lang="en-US" dirty="0" err="1" smtClean="0"/>
              <a:t>kebersamaan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rasa </a:t>
            </a:r>
            <a:r>
              <a:rPr lang="en-US" dirty="0" err="1" smtClean="0"/>
              <a:t>saling</a:t>
            </a:r>
            <a:r>
              <a:rPr lang="en-US" dirty="0" smtClean="0"/>
              <a:t> </a:t>
            </a:r>
            <a:r>
              <a:rPr lang="en-US" dirty="0" err="1" smtClean="0"/>
              <a:t>memiliki</a:t>
            </a:r>
            <a:r>
              <a:rPr lang="en-US" dirty="0" smtClean="0"/>
              <a:t> </a:t>
            </a:r>
            <a:r>
              <a:rPr lang="en-US" dirty="0" err="1" smtClean="0"/>
              <a:t>lagi</a:t>
            </a:r>
            <a:r>
              <a:rPr lang="en-US" dirty="0" smtClean="0"/>
              <a:t>.</a:t>
            </a:r>
            <a:endParaRPr lang="th-TH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2803</TotalTime>
  <Words>404</Words>
  <Application>Microsoft Office PowerPoint</Application>
  <PresentationFormat>On-screen Show (4:3)</PresentationFormat>
  <Paragraphs>44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Sebuah hubungan dikatakan persahabatan jika memiliki ciri-ciri sebagai berikut :</vt:lpstr>
      <vt:lpstr>Membina persahabatan agar awet dan lebih bermanfaat.</vt:lpstr>
      <vt:lpstr>Lanjutan...</vt:lpstr>
      <vt:lpstr>Sikap membangun tali persahabatan </vt:lpstr>
      <vt:lpstr> Hal-hal yang merusak Persahabatan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ok</dc:creator>
  <cp:lastModifiedBy>ok</cp:lastModifiedBy>
  <cp:revision>71</cp:revision>
  <dcterms:created xsi:type="dcterms:W3CDTF">2016-07-21T12:45:39Z</dcterms:created>
  <dcterms:modified xsi:type="dcterms:W3CDTF">2016-07-24T22:13:20Z</dcterms:modified>
</cp:coreProperties>
</file>