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6" r:id="rId3"/>
    <p:sldId id="262" r:id="rId4"/>
    <p:sldId id="272" r:id="rId5"/>
    <p:sldId id="259" r:id="rId6"/>
    <p:sldId id="273" r:id="rId7"/>
    <p:sldId id="278" r:id="rId8"/>
    <p:sldId id="282" r:id="rId9"/>
    <p:sldId id="283" r:id="rId10"/>
    <p:sldId id="284" r:id="rId11"/>
    <p:sldId id="285" r:id="rId12"/>
    <p:sldId id="286" r:id="rId13"/>
    <p:sldId id="287" r:id="rId14"/>
    <p:sldId id="274" r:id="rId15"/>
    <p:sldId id="275" r:id="rId1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5AA24E-C75E-4CEB-9152-64A7C800F78A}" type="datetimeFigureOut">
              <a:rPr lang="id-ID" smtClean="0"/>
              <a:pPr/>
              <a:t>25/07/2016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045547-61A2-4063-885D-45D7923E3B96}"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25/07/2016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eader3.jpg"/>
          <p:cNvPicPr/>
          <p:nvPr/>
        </p:nvPicPr>
        <p:blipFill>
          <a:blip r:embed="rId2" cstate="print"/>
          <a:stretch>
            <a:fillRect/>
          </a:stretch>
        </p:blipFill>
        <p:spPr>
          <a:xfrm>
            <a:off x="0" y="0"/>
            <a:ext cx="9144000" cy="2500306"/>
          </a:xfrm>
          <a:prstGeom prst="rect">
            <a:avLst/>
          </a:prstGeom>
        </p:spPr>
      </p:pic>
      <p:sp>
        <p:nvSpPr>
          <p:cNvPr id="6" name="Rectangle 5"/>
          <p:cNvSpPr/>
          <p:nvPr/>
        </p:nvSpPr>
        <p:spPr>
          <a:xfrm>
            <a:off x="2750492" y="214290"/>
            <a:ext cx="5928098" cy="1631216"/>
          </a:xfrm>
          <a:prstGeom prst="rect">
            <a:avLst/>
          </a:prstGeom>
        </p:spPr>
        <p:txBody>
          <a:bodyPr wrap="none">
            <a:spAutoFit/>
          </a:bodyPr>
          <a:lstStyle/>
          <a:p>
            <a:r>
              <a:rPr lang="en-US" sz="5500" b="1" dirty="0" smtClean="0">
                <a:solidFill>
                  <a:srgbClr val="FF0000"/>
                </a:solidFill>
              </a:rPr>
              <a:t>M</a:t>
            </a:r>
            <a:r>
              <a:rPr lang="id-ID" sz="5500" b="1" dirty="0" smtClean="0">
                <a:solidFill>
                  <a:srgbClr val="FF0000"/>
                </a:solidFill>
              </a:rPr>
              <a:t>OTIVASI SUKSES </a:t>
            </a:r>
          </a:p>
          <a:p>
            <a:r>
              <a:rPr lang="id-ID" sz="4500" b="1" dirty="0" smtClean="0">
                <a:solidFill>
                  <a:srgbClr val="FF0000"/>
                </a:solidFill>
              </a:rPr>
              <a:t>DARI TOKOH INSPIRATIF</a:t>
            </a:r>
          </a:p>
        </p:txBody>
      </p:sp>
      <p:sp>
        <p:nvSpPr>
          <p:cNvPr id="7" name="Rectangle 6"/>
          <p:cNvSpPr/>
          <p:nvPr/>
        </p:nvSpPr>
        <p:spPr>
          <a:xfrm>
            <a:off x="1071538" y="3571592"/>
            <a:ext cx="6715172" cy="2446824"/>
          </a:xfrm>
          <a:prstGeom prst="rect">
            <a:avLst/>
          </a:prstGeom>
        </p:spPr>
        <p:txBody>
          <a:bodyPr wrap="square">
            <a:spAutoFit/>
          </a:bodyPr>
          <a:lstStyle/>
          <a:p>
            <a:pPr algn="ctr">
              <a:buNone/>
            </a:pPr>
            <a:r>
              <a:rPr lang="id-ID" sz="4100" b="1" dirty="0" smtClean="0">
                <a:solidFill>
                  <a:srgbClr val="FFFF00"/>
                </a:solidFill>
              </a:rPr>
              <a:t>T U J U A N</a:t>
            </a:r>
          </a:p>
          <a:p>
            <a:pPr algn="ctr"/>
            <a:r>
              <a:rPr lang="id-ID" sz="2800" i="1" dirty="0" smtClean="0">
                <a:solidFill>
                  <a:schemeClr val="bg1"/>
                </a:solidFill>
              </a:rPr>
              <a:t>Dapat memahami dan </a:t>
            </a:r>
            <a:r>
              <a:rPr lang="en-US" sz="2800" i="1" dirty="0" err="1" smtClean="0">
                <a:solidFill>
                  <a:schemeClr val="bg1"/>
                </a:solidFill>
              </a:rPr>
              <a:t>memiliki</a:t>
            </a:r>
            <a:r>
              <a:rPr lang="en-US" sz="2800" i="1" dirty="0" smtClean="0">
                <a:solidFill>
                  <a:schemeClr val="bg1"/>
                </a:solidFill>
              </a:rPr>
              <a:t> </a:t>
            </a:r>
            <a:r>
              <a:rPr lang="en-US" sz="2800" i="1" dirty="0" err="1" smtClean="0">
                <a:solidFill>
                  <a:schemeClr val="bg1"/>
                </a:solidFill>
              </a:rPr>
              <a:t>belajar</a:t>
            </a:r>
            <a:r>
              <a:rPr lang="en-US" sz="2800" i="1" dirty="0" smtClean="0">
                <a:solidFill>
                  <a:schemeClr val="bg1"/>
                </a:solidFill>
              </a:rPr>
              <a:t> </a:t>
            </a:r>
            <a:r>
              <a:rPr lang="en-US" sz="2800" i="1" dirty="0" err="1" smtClean="0">
                <a:solidFill>
                  <a:schemeClr val="bg1"/>
                </a:solidFill>
              </a:rPr>
              <a:t>tentang</a:t>
            </a:r>
            <a:r>
              <a:rPr lang="en-US" sz="2800" i="1" dirty="0" smtClean="0">
                <a:solidFill>
                  <a:schemeClr val="bg1"/>
                </a:solidFill>
              </a:rPr>
              <a:t> </a:t>
            </a:r>
            <a:r>
              <a:rPr lang="en-US" sz="2800" i="1" dirty="0" err="1" smtClean="0">
                <a:solidFill>
                  <a:schemeClr val="bg1"/>
                </a:solidFill>
              </a:rPr>
              <a:t>kehidupan</a:t>
            </a:r>
            <a:r>
              <a:rPr lang="en-US" sz="2800" i="1" dirty="0" smtClean="0">
                <a:solidFill>
                  <a:schemeClr val="bg1"/>
                </a:solidFill>
              </a:rPr>
              <a:t>  </a:t>
            </a:r>
            <a:r>
              <a:rPr lang="en-US" sz="2800" i="1" dirty="0" err="1" smtClean="0">
                <a:solidFill>
                  <a:schemeClr val="bg1"/>
                </a:solidFill>
              </a:rPr>
              <a:t>mandiri</a:t>
            </a:r>
            <a:r>
              <a:rPr lang="en-US" sz="2800" i="1" dirty="0" smtClean="0">
                <a:solidFill>
                  <a:schemeClr val="bg1"/>
                </a:solidFill>
              </a:rPr>
              <a:t> </a:t>
            </a:r>
            <a:r>
              <a:rPr lang="en-US" sz="2800" i="1" dirty="0" err="1" smtClean="0">
                <a:solidFill>
                  <a:schemeClr val="bg1"/>
                </a:solidFill>
              </a:rPr>
              <a:t>secara</a:t>
            </a:r>
            <a:r>
              <a:rPr lang="en-US" sz="2800" i="1" dirty="0" smtClean="0">
                <a:solidFill>
                  <a:schemeClr val="bg1"/>
                </a:solidFill>
              </a:rPr>
              <a:t> </a:t>
            </a:r>
            <a:r>
              <a:rPr lang="en-US" sz="2800" i="1" dirty="0" err="1" smtClean="0">
                <a:solidFill>
                  <a:schemeClr val="bg1"/>
                </a:solidFill>
              </a:rPr>
              <a:t>emosional</a:t>
            </a:r>
            <a:r>
              <a:rPr lang="en-US" sz="2800" i="1" dirty="0" smtClean="0">
                <a:solidFill>
                  <a:schemeClr val="bg1"/>
                </a:solidFill>
              </a:rPr>
              <a:t> </a:t>
            </a:r>
            <a:r>
              <a:rPr lang="en-US" sz="2800" i="1" dirty="0" err="1" smtClean="0">
                <a:solidFill>
                  <a:schemeClr val="bg1"/>
                </a:solidFill>
              </a:rPr>
              <a:t>sosial</a:t>
            </a:r>
            <a:r>
              <a:rPr lang="en-US" sz="2800" i="1" dirty="0" smtClean="0">
                <a:solidFill>
                  <a:schemeClr val="bg1"/>
                </a:solidFill>
              </a:rPr>
              <a:t> </a:t>
            </a:r>
            <a:r>
              <a:rPr lang="id-ID" sz="2800" i="1" dirty="0" smtClean="0">
                <a:solidFill>
                  <a:schemeClr val="bg1"/>
                </a:solidFill>
              </a:rPr>
              <a:t>serta</a:t>
            </a:r>
            <a:r>
              <a:rPr lang="en-US" sz="2800" i="1" dirty="0" smtClean="0">
                <a:solidFill>
                  <a:schemeClr val="bg1"/>
                </a:solidFill>
              </a:rPr>
              <a:t> </a:t>
            </a:r>
            <a:r>
              <a:rPr lang="en-US" sz="2800" i="1" dirty="0" err="1" smtClean="0">
                <a:solidFill>
                  <a:schemeClr val="bg1"/>
                </a:solidFill>
              </a:rPr>
              <a:t>ekonomi</a:t>
            </a:r>
            <a:r>
              <a:rPr lang="en-US" sz="2800" i="1" dirty="0" smtClean="0">
                <a:solidFill>
                  <a:schemeClr val="bg1"/>
                </a:solidFill>
              </a:rPr>
              <a:t> </a:t>
            </a:r>
            <a:r>
              <a:rPr lang="en-US" sz="2800" i="1" dirty="0" err="1" smtClean="0">
                <a:solidFill>
                  <a:schemeClr val="bg1"/>
                </a:solidFill>
              </a:rPr>
              <a:t>dari</a:t>
            </a:r>
            <a:r>
              <a:rPr lang="en-US" sz="2800" i="1" dirty="0" smtClean="0">
                <a:solidFill>
                  <a:schemeClr val="bg1"/>
                </a:solidFill>
              </a:rPr>
              <a:t> </a:t>
            </a:r>
            <a:r>
              <a:rPr lang="en-US" sz="2800" i="1" dirty="0" err="1" smtClean="0">
                <a:solidFill>
                  <a:schemeClr val="bg1"/>
                </a:solidFill>
              </a:rPr>
              <a:t>tokoh</a:t>
            </a:r>
            <a:r>
              <a:rPr lang="en-US" sz="2800" i="1" dirty="0" smtClean="0">
                <a:solidFill>
                  <a:schemeClr val="bg1"/>
                </a:solidFill>
              </a:rPr>
              <a:t> </a:t>
            </a:r>
            <a:r>
              <a:rPr lang="en-US" sz="2800" i="1" dirty="0" err="1" smtClean="0">
                <a:solidFill>
                  <a:schemeClr val="bg1"/>
                </a:solidFill>
              </a:rPr>
              <a:t>inspiratif</a:t>
            </a:r>
            <a:endParaRPr lang="id-ID"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2"/>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E2.jpg"/>
          <p:cNvPicPr>
            <a:picLocks noChangeAspect="1"/>
          </p:cNvPicPr>
          <p:nvPr/>
        </p:nvPicPr>
        <p:blipFill>
          <a:blip r:embed="rId2"/>
          <a:stretch>
            <a:fillRect/>
          </a:stretch>
        </p:blipFill>
        <p:spPr>
          <a:xfrm>
            <a:off x="0" y="0"/>
            <a:ext cx="9144000" cy="688991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eader3.jpg"/>
          <p:cNvPicPr/>
          <p:nvPr/>
        </p:nvPicPr>
        <p:blipFill>
          <a:blip r:embed="rId2"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357158" y="2728938"/>
            <a:ext cx="8429684" cy="4343400"/>
          </a:xfrm>
          <a:prstGeom prst="rect">
            <a:avLst/>
          </a:prstGeom>
        </p:spPr>
        <p:txBody>
          <a:bodyPr vert="horz" lIns="91440" tIns="45720" rIns="91440" bIns="45720" rtlCol="0">
            <a:noAutofit/>
          </a:bodyPr>
          <a:lstStyle/>
          <a:p>
            <a:pPr algn="ctr"/>
            <a:r>
              <a:rPr lang="en-US" sz="2400" dirty="0" err="1" smtClean="0">
                <a:solidFill>
                  <a:schemeClr val="bg1"/>
                </a:solidFill>
              </a:rPr>
              <a:t>Setiap</a:t>
            </a:r>
            <a:r>
              <a:rPr lang="en-US" sz="2400" dirty="0" smtClean="0">
                <a:solidFill>
                  <a:schemeClr val="bg1"/>
                </a:solidFill>
              </a:rPr>
              <a:t> </a:t>
            </a:r>
            <a:r>
              <a:rPr lang="en-US" sz="2400" dirty="0" err="1" smtClean="0">
                <a:solidFill>
                  <a:schemeClr val="bg1"/>
                </a:solidFill>
              </a:rPr>
              <a:t>orang</a:t>
            </a:r>
            <a:r>
              <a:rPr lang="en-US" sz="2400" dirty="0" smtClean="0">
                <a:solidFill>
                  <a:schemeClr val="bg1"/>
                </a:solidFill>
              </a:rPr>
              <a:t> </a:t>
            </a:r>
            <a:r>
              <a:rPr lang="en-US" sz="2400" dirty="0" err="1" smtClean="0">
                <a:solidFill>
                  <a:schemeClr val="bg1"/>
                </a:solidFill>
              </a:rPr>
              <a:t>pasti</a:t>
            </a:r>
            <a:r>
              <a:rPr lang="en-US" sz="2400" dirty="0" smtClean="0">
                <a:solidFill>
                  <a:schemeClr val="bg1"/>
                </a:solidFill>
              </a:rPr>
              <a:t> </a:t>
            </a:r>
            <a:r>
              <a:rPr lang="en-US" sz="2400" dirty="0" err="1" smtClean="0">
                <a:solidFill>
                  <a:schemeClr val="bg1"/>
                </a:solidFill>
              </a:rPr>
              <a:t>memiliki</a:t>
            </a:r>
            <a:r>
              <a:rPr lang="en-US" sz="2400" dirty="0" smtClean="0">
                <a:solidFill>
                  <a:schemeClr val="bg1"/>
                </a:solidFill>
              </a:rPr>
              <a:t> </a:t>
            </a:r>
            <a:r>
              <a:rPr lang="en-US" sz="2400" dirty="0" err="1" smtClean="0">
                <a:solidFill>
                  <a:schemeClr val="bg1"/>
                </a:solidFill>
              </a:rPr>
              <a:t>pengalaman</a:t>
            </a:r>
            <a:r>
              <a:rPr lang="en-US" sz="2400" dirty="0" smtClean="0">
                <a:solidFill>
                  <a:schemeClr val="bg1"/>
                </a:solidFill>
              </a:rPr>
              <a:t> yang </a:t>
            </a:r>
            <a:r>
              <a:rPr lang="en-US" sz="2400" dirty="0" err="1" smtClean="0">
                <a:solidFill>
                  <a:schemeClr val="bg1"/>
                </a:solidFill>
              </a:rPr>
              <a:t>berbeda-beda</a:t>
            </a:r>
            <a:r>
              <a:rPr lang="en-US" sz="2400" dirty="0" smtClean="0">
                <a:solidFill>
                  <a:schemeClr val="bg1"/>
                </a:solidFill>
              </a:rPr>
              <a:t> </a:t>
            </a:r>
            <a:r>
              <a:rPr lang="en-US" sz="2400" dirty="0" err="1" smtClean="0">
                <a:solidFill>
                  <a:schemeClr val="bg1"/>
                </a:solidFill>
              </a:rPr>
              <a:t>dalam</a:t>
            </a:r>
            <a:r>
              <a:rPr lang="en-US" sz="2400" dirty="0" smtClean="0">
                <a:solidFill>
                  <a:schemeClr val="bg1"/>
                </a:solidFill>
              </a:rPr>
              <a:t> </a:t>
            </a:r>
            <a:r>
              <a:rPr lang="en-US" sz="2400" dirty="0" err="1" smtClean="0">
                <a:solidFill>
                  <a:schemeClr val="bg1"/>
                </a:solidFill>
              </a:rPr>
              <a:t>hidupnya</a:t>
            </a:r>
            <a:r>
              <a:rPr lang="en-US" sz="2400" dirty="0" smtClean="0">
                <a:solidFill>
                  <a:schemeClr val="bg1"/>
                </a:solidFill>
              </a:rPr>
              <a:t>. Dan </a:t>
            </a:r>
            <a:r>
              <a:rPr lang="en-US" sz="2400" dirty="0" err="1" smtClean="0">
                <a:solidFill>
                  <a:schemeClr val="bg1"/>
                </a:solidFill>
              </a:rPr>
              <a:t>dari</a:t>
            </a:r>
            <a:r>
              <a:rPr lang="en-US" sz="2400" dirty="0" smtClean="0">
                <a:solidFill>
                  <a:schemeClr val="bg1"/>
                </a:solidFill>
              </a:rPr>
              <a:t> </a:t>
            </a:r>
            <a:r>
              <a:rPr lang="en-US" sz="2400" dirty="0" err="1" smtClean="0">
                <a:solidFill>
                  <a:schemeClr val="bg1"/>
                </a:solidFill>
              </a:rPr>
              <a:t>pengalaman</a:t>
            </a:r>
            <a:r>
              <a:rPr lang="en-US" sz="2400" dirty="0" smtClean="0">
                <a:solidFill>
                  <a:schemeClr val="bg1"/>
                </a:solidFill>
              </a:rPr>
              <a:t> </a:t>
            </a:r>
            <a:r>
              <a:rPr lang="en-US" sz="2400" dirty="0" err="1" smtClean="0">
                <a:solidFill>
                  <a:schemeClr val="bg1"/>
                </a:solidFill>
              </a:rPr>
              <a:t>tersebut</a:t>
            </a:r>
            <a:r>
              <a:rPr lang="en-US" sz="2400" dirty="0" smtClean="0">
                <a:solidFill>
                  <a:schemeClr val="bg1"/>
                </a:solidFill>
              </a:rPr>
              <a:t>, </a:t>
            </a:r>
            <a:r>
              <a:rPr lang="en-US" sz="2400" dirty="0" err="1" smtClean="0">
                <a:solidFill>
                  <a:schemeClr val="bg1"/>
                </a:solidFill>
              </a:rPr>
              <a:t>banyak</a:t>
            </a:r>
            <a:r>
              <a:rPr lang="en-US" sz="2400" dirty="0" smtClean="0">
                <a:solidFill>
                  <a:schemeClr val="bg1"/>
                </a:solidFill>
              </a:rPr>
              <a:t> yang </a:t>
            </a:r>
            <a:r>
              <a:rPr lang="en-US" sz="2400" dirty="0" err="1" smtClean="0">
                <a:solidFill>
                  <a:schemeClr val="bg1"/>
                </a:solidFill>
              </a:rPr>
              <a:t>dapat</a:t>
            </a:r>
            <a:r>
              <a:rPr lang="en-US" sz="2400" dirty="0" smtClean="0">
                <a:solidFill>
                  <a:schemeClr val="bg1"/>
                </a:solidFill>
              </a:rPr>
              <a:t> </a:t>
            </a:r>
            <a:r>
              <a:rPr lang="en-US" sz="2400" dirty="0" err="1" smtClean="0">
                <a:solidFill>
                  <a:schemeClr val="bg1"/>
                </a:solidFill>
              </a:rPr>
              <a:t>dipetik</a:t>
            </a:r>
            <a:r>
              <a:rPr lang="en-US" sz="2400" dirty="0" smtClean="0">
                <a:solidFill>
                  <a:schemeClr val="bg1"/>
                </a:solidFill>
              </a:rPr>
              <a:t> </a:t>
            </a:r>
            <a:r>
              <a:rPr lang="en-US" sz="2400" dirty="0" err="1" smtClean="0">
                <a:solidFill>
                  <a:schemeClr val="bg1"/>
                </a:solidFill>
              </a:rPr>
              <a:t>dan</a:t>
            </a:r>
            <a:r>
              <a:rPr lang="en-US" sz="2400" dirty="0" smtClean="0">
                <a:solidFill>
                  <a:schemeClr val="bg1"/>
                </a:solidFill>
              </a:rPr>
              <a:t> </a:t>
            </a:r>
            <a:r>
              <a:rPr lang="en-US" sz="2400" dirty="0" err="1" smtClean="0">
                <a:solidFill>
                  <a:schemeClr val="bg1"/>
                </a:solidFill>
              </a:rPr>
              <a:t>dimanfaatkan</a:t>
            </a:r>
            <a:r>
              <a:rPr lang="en-US" sz="2400" dirty="0" smtClean="0">
                <a:solidFill>
                  <a:schemeClr val="bg1"/>
                </a:solidFill>
              </a:rPr>
              <a:t> </a:t>
            </a:r>
            <a:r>
              <a:rPr lang="en-US" sz="2400" dirty="0" err="1" smtClean="0">
                <a:solidFill>
                  <a:schemeClr val="bg1"/>
                </a:solidFill>
              </a:rPr>
              <a:t>untuk</a:t>
            </a:r>
            <a:r>
              <a:rPr lang="en-US" sz="2400" dirty="0" smtClean="0">
                <a:solidFill>
                  <a:schemeClr val="bg1"/>
                </a:solidFill>
              </a:rPr>
              <a:t> </a:t>
            </a:r>
            <a:r>
              <a:rPr lang="en-US" sz="2400" dirty="0" err="1" smtClean="0">
                <a:solidFill>
                  <a:schemeClr val="bg1"/>
                </a:solidFill>
              </a:rPr>
              <a:t>menjalani</a:t>
            </a:r>
            <a:r>
              <a:rPr lang="en-US" sz="2400" dirty="0" smtClean="0">
                <a:solidFill>
                  <a:schemeClr val="bg1"/>
                </a:solidFill>
              </a:rPr>
              <a:t> </a:t>
            </a:r>
            <a:r>
              <a:rPr lang="en-US" sz="2400" dirty="0" err="1" smtClean="0">
                <a:solidFill>
                  <a:schemeClr val="bg1"/>
                </a:solidFill>
              </a:rPr>
              <a:t>kehidupan</a:t>
            </a:r>
            <a:r>
              <a:rPr lang="en-US" sz="2400" dirty="0" smtClean="0">
                <a:solidFill>
                  <a:schemeClr val="bg1"/>
                </a:solidFill>
              </a:rPr>
              <a:t> </a:t>
            </a:r>
            <a:r>
              <a:rPr lang="en-US" sz="2400" dirty="0" err="1" smtClean="0">
                <a:solidFill>
                  <a:schemeClr val="bg1"/>
                </a:solidFill>
              </a:rPr>
              <a:t>dengan</a:t>
            </a:r>
            <a:r>
              <a:rPr lang="en-US" sz="2400" dirty="0" smtClean="0">
                <a:solidFill>
                  <a:schemeClr val="bg1"/>
                </a:solidFill>
              </a:rPr>
              <a:t> </a:t>
            </a:r>
            <a:r>
              <a:rPr lang="en-US" sz="2400" dirty="0" err="1" smtClean="0">
                <a:solidFill>
                  <a:schemeClr val="bg1"/>
                </a:solidFill>
              </a:rPr>
              <a:t>lebih</a:t>
            </a:r>
            <a:r>
              <a:rPr lang="en-US" sz="2400" dirty="0" smtClean="0">
                <a:solidFill>
                  <a:schemeClr val="bg1"/>
                </a:solidFill>
              </a:rPr>
              <a:t> </a:t>
            </a:r>
            <a:r>
              <a:rPr lang="en-US" sz="2400" dirty="0" err="1" smtClean="0">
                <a:solidFill>
                  <a:schemeClr val="bg1"/>
                </a:solidFill>
              </a:rPr>
              <a:t>baik</a:t>
            </a:r>
            <a:r>
              <a:rPr lang="en-US" sz="2400" dirty="0" smtClean="0">
                <a:solidFill>
                  <a:schemeClr val="bg1"/>
                </a:solidFill>
              </a:rPr>
              <a:t>. </a:t>
            </a:r>
            <a:r>
              <a:rPr lang="en-US" sz="2400" dirty="0" err="1" smtClean="0">
                <a:solidFill>
                  <a:schemeClr val="bg1"/>
                </a:solidFill>
              </a:rPr>
              <a:t>Terkadang</a:t>
            </a:r>
            <a:r>
              <a:rPr lang="en-US" sz="2400" dirty="0" smtClean="0">
                <a:solidFill>
                  <a:schemeClr val="bg1"/>
                </a:solidFill>
              </a:rPr>
              <a:t>, </a:t>
            </a:r>
            <a:r>
              <a:rPr lang="en-US" sz="2400" dirty="0" err="1" smtClean="0">
                <a:solidFill>
                  <a:schemeClr val="bg1"/>
                </a:solidFill>
              </a:rPr>
              <a:t>belajar</a:t>
            </a:r>
            <a:r>
              <a:rPr lang="en-US" sz="2400" dirty="0" smtClean="0">
                <a:solidFill>
                  <a:schemeClr val="bg1"/>
                </a:solidFill>
              </a:rPr>
              <a:t> </a:t>
            </a:r>
            <a:r>
              <a:rPr lang="en-US" sz="2400" dirty="0" err="1" smtClean="0">
                <a:solidFill>
                  <a:schemeClr val="bg1"/>
                </a:solidFill>
              </a:rPr>
              <a:t>dari</a:t>
            </a:r>
            <a:r>
              <a:rPr lang="en-US" sz="2400" dirty="0" smtClean="0">
                <a:solidFill>
                  <a:schemeClr val="bg1"/>
                </a:solidFill>
              </a:rPr>
              <a:t> </a:t>
            </a:r>
            <a:r>
              <a:rPr lang="en-US" sz="2400" dirty="0" err="1" smtClean="0">
                <a:solidFill>
                  <a:schemeClr val="bg1"/>
                </a:solidFill>
              </a:rPr>
              <a:t>pengalaman</a:t>
            </a:r>
            <a:r>
              <a:rPr lang="en-US" sz="2400" dirty="0" smtClean="0">
                <a:solidFill>
                  <a:schemeClr val="bg1"/>
                </a:solidFill>
              </a:rPr>
              <a:t> </a:t>
            </a:r>
            <a:r>
              <a:rPr lang="en-US" sz="2400" dirty="0" err="1" smtClean="0">
                <a:solidFill>
                  <a:schemeClr val="bg1"/>
                </a:solidFill>
              </a:rPr>
              <a:t>orang</a:t>
            </a:r>
            <a:r>
              <a:rPr lang="en-US" sz="2400" dirty="0" smtClean="0">
                <a:solidFill>
                  <a:schemeClr val="bg1"/>
                </a:solidFill>
              </a:rPr>
              <a:t> lain pun </a:t>
            </a:r>
            <a:r>
              <a:rPr lang="en-US" sz="2400" dirty="0" err="1" smtClean="0">
                <a:solidFill>
                  <a:schemeClr val="bg1"/>
                </a:solidFill>
              </a:rPr>
              <a:t>bisa</a:t>
            </a:r>
            <a:r>
              <a:rPr lang="en-US" sz="2400" dirty="0" smtClean="0">
                <a:solidFill>
                  <a:schemeClr val="bg1"/>
                </a:solidFill>
              </a:rPr>
              <a:t> </a:t>
            </a:r>
            <a:r>
              <a:rPr lang="en-US" sz="2400" dirty="0" err="1" smtClean="0">
                <a:solidFill>
                  <a:schemeClr val="bg1"/>
                </a:solidFill>
              </a:rPr>
              <a:t>menjadi</a:t>
            </a:r>
            <a:r>
              <a:rPr lang="en-US" sz="2400" dirty="0" smtClean="0">
                <a:solidFill>
                  <a:schemeClr val="bg1"/>
                </a:solidFill>
              </a:rPr>
              <a:t> </a:t>
            </a:r>
            <a:r>
              <a:rPr lang="en-US" sz="2400" dirty="0" err="1" smtClean="0">
                <a:solidFill>
                  <a:schemeClr val="bg1"/>
                </a:solidFill>
              </a:rPr>
              <a:t>sangat</a:t>
            </a:r>
            <a:r>
              <a:rPr lang="en-US" sz="2400" dirty="0" smtClean="0">
                <a:solidFill>
                  <a:schemeClr val="bg1"/>
                </a:solidFill>
              </a:rPr>
              <a:t> </a:t>
            </a:r>
            <a:r>
              <a:rPr lang="en-US" sz="2400" dirty="0" err="1" smtClean="0">
                <a:solidFill>
                  <a:schemeClr val="bg1"/>
                </a:solidFill>
              </a:rPr>
              <a:t>berguna</a:t>
            </a:r>
            <a:r>
              <a:rPr lang="en-US" sz="2400" dirty="0" smtClean="0">
                <a:solidFill>
                  <a:schemeClr val="bg1"/>
                </a:solidFill>
              </a:rPr>
              <a:t>. </a:t>
            </a:r>
            <a:r>
              <a:rPr lang="en-US" sz="2400" dirty="0" err="1" smtClean="0">
                <a:solidFill>
                  <a:schemeClr val="bg1"/>
                </a:solidFill>
              </a:rPr>
              <a:t>Orang</a:t>
            </a:r>
            <a:r>
              <a:rPr lang="en-US" sz="2400" dirty="0" smtClean="0">
                <a:solidFill>
                  <a:schemeClr val="bg1"/>
                </a:solidFill>
              </a:rPr>
              <a:t> lain </a:t>
            </a:r>
            <a:r>
              <a:rPr lang="en-US" sz="2400" dirty="0" err="1" smtClean="0">
                <a:solidFill>
                  <a:schemeClr val="bg1"/>
                </a:solidFill>
              </a:rPr>
              <a:t>tentu</a:t>
            </a:r>
            <a:r>
              <a:rPr lang="en-US" sz="2400" dirty="0" smtClean="0">
                <a:solidFill>
                  <a:schemeClr val="bg1"/>
                </a:solidFill>
              </a:rPr>
              <a:t> </a:t>
            </a:r>
            <a:r>
              <a:rPr lang="en-US" sz="2400" dirty="0" err="1" smtClean="0">
                <a:solidFill>
                  <a:schemeClr val="bg1"/>
                </a:solidFill>
              </a:rPr>
              <a:t>saja</a:t>
            </a:r>
            <a:r>
              <a:rPr lang="en-US" sz="2400" dirty="0" smtClean="0">
                <a:solidFill>
                  <a:schemeClr val="bg1"/>
                </a:solidFill>
              </a:rPr>
              <a:t> </a:t>
            </a:r>
            <a:r>
              <a:rPr lang="en-US" sz="2400" dirty="0" err="1" smtClean="0">
                <a:solidFill>
                  <a:schemeClr val="bg1"/>
                </a:solidFill>
              </a:rPr>
              <a:t>memiliki</a:t>
            </a:r>
            <a:r>
              <a:rPr lang="en-US" sz="2400" dirty="0" smtClean="0">
                <a:solidFill>
                  <a:schemeClr val="bg1"/>
                </a:solidFill>
              </a:rPr>
              <a:t> </a:t>
            </a:r>
            <a:r>
              <a:rPr lang="en-US" sz="2400" dirty="0" err="1" smtClean="0">
                <a:solidFill>
                  <a:schemeClr val="bg1"/>
                </a:solidFill>
              </a:rPr>
              <a:t>beberapa</a:t>
            </a:r>
            <a:r>
              <a:rPr lang="en-US" sz="2400" dirty="0" smtClean="0">
                <a:solidFill>
                  <a:schemeClr val="bg1"/>
                </a:solidFill>
              </a:rPr>
              <a:t> </a:t>
            </a:r>
            <a:r>
              <a:rPr lang="en-US" sz="2400" dirty="0" err="1" smtClean="0">
                <a:solidFill>
                  <a:schemeClr val="bg1"/>
                </a:solidFill>
              </a:rPr>
              <a:t>pengalaman</a:t>
            </a:r>
            <a:r>
              <a:rPr lang="en-US" sz="2400" dirty="0" smtClean="0">
                <a:solidFill>
                  <a:schemeClr val="bg1"/>
                </a:solidFill>
              </a:rPr>
              <a:t> yang </a:t>
            </a:r>
            <a:r>
              <a:rPr lang="en-US" sz="2400" dirty="0" err="1" smtClean="0">
                <a:solidFill>
                  <a:schemeClr val="bg1"/>
                </a:solidFill>
              </a:rPr>
              <a:t>berbeda</a:t>
            </a:r>
            <a:r>
              <a:rPr lang="en-US" sz="2400" dirty="0" smtClean="0">
                <a:solidFill>
                  <a:schemeClr val="bg1"/>
                </a:solidFill>
              </a:rPr>
              <a:t> </a:t>
            </a:r>
            <a:r>
              <a:rPr lang="en-US" sz="2400" dirty="0" err="1" smtClean="0">
                <a:solidFill>
                  <a:schemeClr val="bg1"/>
                </a:solidFill>
              </a:rPr>
              <a:t>dengan</a:t>
            </a:r>
            <a:r>
              <a:rPr lang="en-US" sz="2400" dirty="0" smtClean="0">
                <a:solidFill>
                  <a:schemeClr val="bg1"/>
                </a:solidFill>
              </a:rPr>
              <a:t> yang </a:t>
            </a:r>
            <a:r>
              <a:rPr lang="en-US" sz="2400" dirty="0" err="1" smtClean="0">
                <a:solidFill>
                  <a:schemeClr val="bg1"/>
                </a:solidFill>
              </a:rPr>
              <a:t>kita</a:t>
            </a:r>
            <a:r>
              <a:rPr lang="en-US" sz="2400" dirty="0" smtClean="0">
                <a:solidFill>
                  <a:schemeClr val="bg1"/>
                </a:solidFill>
              </a:rPr>
              <a:t> </a:t>
            </a:r>
            <a:r>
              <a:rPr lang="en-US" sz="2400" dirty="0" err="1" smtClean="0">
                <a:solidFill>
                  <a:schemeClr val="bg1"/>
                </a:solidFill>
              </a:rPr>
              <a:t>alami</a:t>
            </a:r>
            <a:r>
              <a:rPr lang="en-US" sz="2400" dirty="0" smtClean="0">
                <a:solidFill>
                  <a:schemeClr val="bg1"/>
                </a:solidFill>
              </a:rPr>
              <a:t>. </a:t>
            </a:r>
            <a:r>
              <a:rPr lang="en-US" sz="2400" dirty="0" err="1" smtClean="0">
                <a:solidFill>
                  <a:schemeClr val="bg1"/>
                </a:solidFill>
              </a:rPr>
              <a:t>Selain</a:t>
            </a:r>
            <a:r>
              <a:rPr lang="en-US" sz="2400" dirty="0" smtClean="0">
                <a:solidFill>
                  <a:schemeClr val="bg1"/>
                </a:solidFill>
              </a:rPr>
              <a:t> </a:t>
            </a:r>
            <a:r>
              <a:rPr lang="en-US" sz="2400" dirty="0" err="1" smtClean="0">
                <a:solidFill>
                  <a:schemeClr val="bg1"/>
                </a:solidFill>
              </a:rPr>
              <a:t>itu</a:t>
            </a:r>
            <a:r>
              <a:rPr lang="en-US" sz="2400" dirty="0" smtClean="0">
                <a:solidFill>
                  <a:schemeClr val="bg1"/>
                </a:solidFill>
              </a:rPr>
              <a:t>, </a:t>
            </a:r>
            <a:r>
              <a:rPr lang="en-US" sz="2400" dirty="0" err="1" smtClean="0">
                <a:solidFill>
                  <a:schemeClr val="bg1"/>
                </a:solidFill>
              </a:rPr>
              <a:t>dengan</a:t>
            </a:r>
            <a:r>
              <a:rPr lang="en-US" sz="2400" dirty="0" smtClean="0">
                <a:solidFill>
                  <a:schemeClr val="bg1"/>
                </a:solidFill>
              </a:rPr>
              <a:t> </a:t>
            </a:r>
            <a:r>
              <a:rPr lang="en-US" sz="2400" dirty="0" err="1" smtClean="0">
                <a:solidFill>
                  <a:schemeClr val="bg1"/>
                </a:solidFill>
              </a:rPr>
              <a:t>belajar</a:t>
            </a:r>
            <a:r>
              <a:rPr lang="en-US" sz="2400" dirty="0" smtClean="0">
                <a:solidFill>
                  <a:schemeClr val="bg1"/>
                </a:solidFill>
              </a:rPr>
              <a:t> </a:t>
            </a:r>
            <a:r>
              <a:rPr lang="en-US" sz="2400" dirty="0" err="1" smtClean="0">
                <a:solidFill>
                  <a:schemeClr val="bg1"/>
                </a:solidFill>
              </a:rPr>
              <a:t>dari</a:t>
            </a:r>
            <a:r>
              <a:rPr lang="en-US" sz="2400" dirty="0" smtClean="0">
                <a:solidFill>
                  <a:schemeClr val="bg1"/>
                </a:solidFill>
              </a:rPr>
              <a:t> </a:t>
            </a:r>
            <a:r>
              <a:rPr lang="en-US" sz="2400" dirty="0" err="1" smtClean="0">
                <a:solidFill>
                  <a:schemeClr val="bg1"/>
                </a:solidFill>
              </a:rPr>
              <a:t>pengalaman</a:t>
            </a:r>
            <a:r>
              <a:rPr lang="en-US" sz="2400" dirty="0" smtClean="0">
                <a:solidFill>
                  <a:schemeClr val="bg1"/>
                </a:solidFill>
              </a:rPr>
              <a:t> </a:t>
            </a:r>
            <a:r>
              <a:rPr lang="en-US" sz="2400" dirty="0" err="1" smtClean="0">
                <a:solidFill>
                  <a:schemeClr val="bg1"/>
                </a:solidFill>
              </a:rPr>
              <a:t>orang</a:t>
            </a:r>
            <a:r>
              <a:rPr lang="en-US" sz="2400" dirty="0" smtClean="0">
                <a:solidFill>
                  <a:schemeClr val="bg1"/>
                </a:solidFill>
              </a:rPr>
              <a:t> lain, </a:t>
            </a:r>
            <a:r>
              <a:rPr lang="en-US" sz="2400" dirty="0" err="1" smtClean="0">
                <a:solidFill>
                  <a:schemeClr val="bg1"/>
                </a:solidFill>
              </a:rPr>
              <a:t>kita</a:t>
            </a:r>
            <a:r>
              <a:rPr lang="en-US" sz="2400" dirty="0" smtClean="0">
                <a:solidFill>
                  <a:schemeClr val="bg1"/>
                </a:solidFill>
              </a:rPr>
              <a:t> </a:t>
            </a:r>
            <a:r>
              <a:rPr lang="en-US" sz="2400" dirty="0" err="1" smtClean="0">
                <a:solidFill>
                  <a:schemeClr val="bg1"/>
                </a:solidFill>
              </a:rPr>
              <a:t>juga</a:t>
            </a:r>
            <a:r>
              <a:rPr lang="en-US" sz="2400" dirty="0" smtClean="0">
                <a:solidFill>
                  <a:schemeClr val="bg1"/>
                </a:solidFill>
              </a:rPr>
              <a:t> </a:t>
            </a:r>
            <a:r>
              <a:rPr lang="en-US" sz="2400" dirty="0" err="1" smtClean="0">
                <a:solidFill>
                  <a:schemeClr val="bg1"/>
                </a:solidFill>
              </a:rPr>
              <a:t>bisa</a:t>
            </a:r>
            <a:r>
              <a:rPr lang="en-US" sz="2400" dirty="0" smtClean="0">
                <a:solidFill>
                  <a:schemeClr val="bg1"/>
                </a:solidFill>
              </a:rPr>
              <a:t> </a:t>
            </a:r>
            <a:r>
              <a:rPr lang="en-US" sz="2400" dirty="0" err="1" smtClean="0">
                <a:solidFill>
                  <a:schemeClr val="bg1"/>
                </a:solidFill>
              </a:rPr>
              <a:t>melihat</a:t>
            </a:r>
            <a:r>
              <a:rPr lang="en-US" sz="2400" dirty="0" smtClean="0">
                <a:solidFill>
                  <a:schemeClr val="bg1"/>
                </a:solidFill>
              </a:rPr>
              <a:t> </a:t>
            </a:r>
            <a:r>
              <a:rPr lang="en-US" sz="2400" dirty="0" err="1" smtClean="0">
                <a:solidFill>
                  <a:schemeClr val="bg1"/>
                </a:solidFill>
              </a:rPr>
              <a:t>dunia</a:t>
            </a:r>
            <a:r>
              <a:rPr lang="en-US" sz="2400" dirty="0" smtClean="0">
                <a:solidFill>
                  <a:schemeClr val="bg1"/>
                </a:solidFill>
              </a:rPr>
              <a:t> </a:t>
            </a:r>
            <a:r>
              <a:rPr lang="en-US" sz="2400" dirty="0" err="1" smtClean="0">
                <a:solidFill>
                  <a:schemeClr val="bg1"/>
                </a:solidFill>
              </a:rPr>
              <a:t>dari</a:t>
            </a:r>
            <a:r>
              <a:rPr lang="en-US" sz="2400" dirty="0" smtClean="0">
                <a:solidFill>
                  <a:schemeClr val="bg1"/>
                </a:solidFill>
              </a:rPr>
              <a:t> </a:t>
            </a:r>
            <a:r>
              <a:rPr lang="en-US" sz="2400" dirty="0" err="1" smtClean="0">
                <a:solidFill>
                  <a:schemeClr val="bg1"/>
                </a:solidFill>
              </a:rPr>
              <a:t>berbagai</a:t>
            </a:r>
            <a:r>
              <a:rPr lang="en-US" sz="2400" dirty="0" smtClean="0">
                <a:solidFill>
                  <a:schemeClr val="bg1"/>
                </a:solidFill>
              </a:rPr>
              <a:t> </a:t>
            </a:r>
            <a:r>
              <a:rPr lang="en-US" sz="2400" dirty="0" err="1" smtClean="0">
                <a:solidFill>
                  <a:schemeClr val="bg1"/>
                </a:solidFill>
              </a:rPr>
              <a:t>sudut</a:t>
            </a:r>
            <a:r>
              <a:rPr lang="en-US" sz="2400" dirty="0" smtClean="0">
                <a:solidFill>
                  <a:schemeClr val="bg1"/>
                </a:solidFill>
              </a:rPr>
              <a:t> </a:t>
            </a:r>
            <a:r>
              <a:rPr lang="en-US" sz="2400" dirty="0" err="1" smtClean="0">
                <a:solidFill>
                  <a:schemeClr val="bg1"/>
                </a:solidFill>
              </a:rPr>
              <a:t>pandang</a:t>
            </a:r>
            <a:r>
              <a:rPr lang="en-US" sz="2400" dirty="0" smtClean="0">
                <a:solidFill>
                  <a:schemeClr val="bg1"/>
                </a:solidFill>
              </a:rPr>
              <a:t>. </a:t>
            </a:r>
            <a:r>
              <a:rPr lang="en-US" sz="2400" dirty="0" err="1" smtClean="0">
                <a:solidFill>
                  <a:schemeClr val="bg1"/>
                </a:solidFill>
              </a:rPr>
              <a:t>Karena</a:t>
            </a:r>
            <a:r>
              <a:rPr lang="en-US" sz="2400" dirty="0" smtClean="0">
                <a:solidFill>
                  <a:schemeClr val="bg1"/>
                </a:solidFill>
              </a:rPr>
              <a:t> </a:t>
            </a:r>
            <a:r>
              <a:rPr lang="en-US" sz="2400" dirty="0" err="1" smtClean="0">
                <a:solidFill>
                  <a:schemeClr val="bg1"/>
                </a:solidFill>
              </a:rPr>
              <a:t>jika</a:t>
            </a:r>
            <a:r>
              <a:rPr lang="en-US" sz="2400" dirty="0" smtClean="0">
                <a:solidFill>
                  <a:schemeClr val="bg1"/>
                </a:solidFill>
              </a:rPr>
              <a:t> </a:t>
            </a:r>
            <a:r>
              <a:rPr lang="en-US" sz="2400" dirty="0" err="1" smtClean="0">
                <a:solidFill>
                  <a:schemeClr val="bg1"/>
                </a:solidFill>
              </a:rPr>
              <a:t>kita</a:t>
            </a:r>
            <a:r>
              <a:rPr lang="en-US" sz="2400" dirty="0" smtClean="0">
                <a:solidFill>
                  <a:schemeClr val="bg1"/>
                </a:solidFill>
              </a:rPr>
              <a:t> </a:t>
            </a:r>
            <a:r>
              <a:rPr lang="en-US" sz="2400" dirty="0" err="1" smtClean="0">
                <a:solidFill>
                  <a:schemeClr val="bg1"/>
                </a:solidFill>
              </a:rPr>
              <a:t>hanya</a:t>
            </a:r>
            <a:r>
              <a:rPr lang="en-US" sz="2400" dirty="0" smtClean="0">
                <a:solidFill>
                  <a:schemeClr val="bg1"/>
                </a:solidFill>
              </a:rPr>
              <a:t> </a:t>
            </a:r>
            <a:r>
              <a:rPr lang="en-US" sz="2400" dirty="0" err="1" smtClean="0">
                <a:solidFill>
                  <a:schemeClr val="bg1"/>
                </a:solidFill>
              </a:rPr>
              <a:t>melihat</a:t>
            </a:r>
            <a:r>
              <a:rPr lang="en-US" sz="2400" dirty="0" smtClean="0">
                <a:solidFill>
                  <a:schemeClr val="bg1"/>
                </a:solidFill>
              </a:rPr>
              <a:t> </a:t>
            </a:r>
            <a:r>
              <a:rPr lang="en-US" sz="2400" dirty="0" err="1" smtClean="0">
                <a:solidFill>
                  <a:schemeClr val="bg1"/>
                </a:solidFill>
              </a:rPr>
              <a:t>dunia</a:t>
            </a:r>
            <a:r>
              <a:rPr lang="en-US" sz="2400" dirty="0" smtClean="0">
                <a:solidFill>
                  <a:schemeClr val="bg1"/>
                </a:solidFill>
              </a:rPr>
              <a:t> </a:t>
            </a:r>
            <a:r>
              <a:rPr lang="en-US" sz="2400" dirty="0" err="1" smtClean="0">
                <a:solidFill>
                  <a:schemeClr val="bg1"/>
                </a:solidFill>
              </a:rPr>
              <a:t>dari</a:t>
            </a:r>
            <a:r>
              <a:rPr lang="en-US" sz="2400" dirty="0" smtClean="0">
                <a:solidFill>
                  <a:schemeClr val="bg1"/>
                </a:solidFill>
              </a:rPr>
              <a:t> </a:t>
            </a:r>
            <a:r>
              <a:rPr lang="en-US" sz="2400" dirty="0" err="1" smtClean="0">
                <a:solidFill>
                  <a:schemeClr val="bg1"/>
                </a:solidFill>
              </a:rPr>
              <a:t>sudut</a:t>
            </a:r>
            <a:r>
              <a:rPr lang="en-US" sz="2400" dirty="0" smtClean="0">
                <a:solidFill>
                  <a:schemeClr val="bg1"/>
                </a:solidFill>
              </a:rPr>
              <a:t> </a:t>
            </a:r>
            <a:r>
              <a:rPr lang="en-US" sz="2400" dirty="0" err="1" smtClean="0">
                <a:solidFill>
                  <a:schemeClr val="bg1"/>
                </a:solidFill>
              </a:rPr>
              <a:t>pandang</a:t>
            </a:r>
            <a:r>
              <a:rPr lang="en-US" sz="2400" dirty="0" smtClean="0">
                <a:solidFill>
                  <a:schemeClr val="bg1"/>
                </a:solidFill>
              </a:rPr>
              <a:t> </a:t>
            </a:r>
            <a:r>
              <a:rPr lang="en-US" sz="2400" dirty="0" err="1" smtClean="0">
                <a:solidFill>
                  <a:schemeClr val="bg1"/>
                </a:solidFill>
              </a:rPr>
              <a:t>kita</a:t>
            </a:r>
            <a:r>
              <a:rPr lang="en-US" sz="2400" dirty="0" smtClean="0">
                <a:solidFill>
                  <a:schemeClr val="bg1"/>
                </a:solidFill>
              </a:rPr>
              <a:t> </a:t>
            </a:r>
            <a:r>
              <a:rPr lang="en-US" sz="2400" dirty="0" err="1" smtClean="0">
                <a:solidFill>
                  <a:schemeClr val="bg1"/>
                </a:solidFill>
              </a:rPr>
              <a:t>seorang</a:t>
            </a:r>
            <a:r>
              <a:rPr lang="en-US" sz="2400" dirty="0" smtClean="0">
                <a:solidFill>
                  <a:schemeClr val="bg1"/>
                </a:solidFill>
              </a:rPr>
              <a:t> </a:t>
            </a:r>
            <a:r>
              <a:rPr lang="en-US" sz="2400" dirty="0" err="1" smtClean="0">
                <a:solidFill>
                  <a:schemeClr val="bg1"/>
                </a:solidFill>
              </a:rPr>
              <a:t>diri</a:t>
            </a:r>
            <a:r>
              <a:rPr lang="en-US" sz="2400" dirty="0" smtClean="0">
                <a:solidFill>
                  <a:schemeClr val="bg1"/>
                </a:solidFill>
              </a:rPr>
              <a:t>, </a:t>
            </a:r>
            <a:r>
              <a:rPr lang="en-US" sz="2400" dirty="0" err="1" smtClean="0">
                <a:solidFill>
                  <a:schemeClr val="bg1"/>
                </a:solidFill>
              </a:rPr>
              <a:t>kita</a:t>
            </a:r>
            <a:r>
              <a:rPr lang="en-US" sz="2400" dirty="0" smtClean="0">
                <a:solidFill>
                  <a:schemeClr val="bg1"/>
                </a:solidFill>
              </a:rPr>
              <a:t> </a:t>
            </a:r>
            <a:r>
              <a:rPr lang="en-US" sz="2400" dirty="0" err="1" smtClean="0">
                <a:solidFill>
                  <a:schemeClr val="bg1"/>
                </a:solidFill>
              </a:rPr>
              <a:t>tidak</a:t>
            </a:r>
            <a:r>
              <a:rPr lang="en-US" sz="2400" dirty="0" smtClean="0">
                <a:solidFill>
                  <a:schemeClr val="bg1"/>
                </a:solidFill>
              </a:rPr>
              <a:t> </a:t>
            </a:r>
            <a:r>
              <a:rPr lang="en-US" sz="2400" dirty="0" err="1" smtClean="0">
                <a:solidFill>
                  <a:schemeClr val="bg1"/>
                </a:solidFill>
              </a:rPr>
              <a:t>akan</a:t>
            </a:r>
            <a:r>
              <a:rPr lang="en-US" sz="2400" dirty="0" smtClean="0">
                <a:solidFill>
                  <a:schemeClr val="bg1"/>
                </a:solidFill>
              </a:rPr>
              <a:t> </a:t>
            </a:r>
            <a:r>
              <a:rPr lang="en-US" sz="2400" dirty="0" err="1" smtClean="0">
                <a:solidFill>
                  <a:schemeClr val="bg1"/>
                </a:solidFill>
              </a:rPr>
              <a:t>mengenal</a:t>
            </a:r>
            <a:r>
              <a:rPr lang="en-US" sz="2400" dirty="0" smtClean="0">
                <a:solidFill>
                  <a:schemeClr val="bg1"/>
                </a:solidFill>
              </a:rPr>
              <a:t> </a:t>
            </a:r>
            <a:r>
              <a:rPr lang="en-US" sz="2400" dirty="0" err="1" smtClean="0">
                <a:solidFill>
                  <a:schemeClr val="bg1"/>
                </a:solidFill>
              </a:rPr>
              <a:t>dunia</a:t>
            </a:r>
            <a:r>
              <a:rPr lang="en-US" sz="2400" dirty="0" smtClean="0">
                <a:solidFill>
                  <a:schemeClr val="bg1"/>
                </a:solidFill>
              </a:rPr>
              <a:t> </a:t>
            </a:r>
            <a:r>
              <a:rPr lang="en-US" sz="2400" dirty="0" err="1" smtClean="0">
                <a:solidFill>
                  <a:schemeClr val="bg1"/>
                </a:solidFill>
              </a:rPr>
              <a:t>secara</a:t>
            </a:r>
            <a:r>
              <a:rPr lang="en-US" sz="2400" dirty="0" smtClean="0">
                <a:solidFill>
                  <a:schemeClr val="bg1"/>
                </a:solidFill>
              </a:rPr>
              <a:t> </a:t>
            </a:r>
            <a:r>
              <a:rPr lang="en-US" sz="2400" dirty="0" err="1" smtClean="0">
                <a:solidFill>
                  <a:schemeClr val="bg1"/>
                </a:solidFill>
              </a:rPr>
              <a:t>luas</a:t>
            </a:r>
            <a:r>
              <a:rPr lang="en-US" sz="2400" dirty="0" smtClean="0">
                <a:solidFill>
                  <a:schemeClr val="bg1"/>
                </a:solidFill>
              </a:rPr>
              <a:t> </a:t>
            </a:r>
            <a:r>
              <a:rPr lang="en-US" sz="2400" dirty="0" err="1" smtClean="0">
                <a:solidFill>
                  <a:schemeClr val="bg1"/>
                </a:solidFill>
              </a:rPr>
              <a:t>dan</a:t>
            </a:r>
            <a:r>
              <a:rPr lang="en-US" sz="2400" dirty="0" smtClean="0">
                <a:solidFill>
                  <a:schemeClr val="bg1"/>
                </a:solidFill>
              </a:rPr>
              <a:t> </a:t>
            </a:r>
            <a:r>
              <a:rPr lang="en-US" sz="2400" dirty="0" err="1" smtClean="0">
                <a:solidFill>
                  <a:schemeClr val="bg1"/>
                </a:solidFill>
              </a:rPr>
              <a:t>akan</a:t>
            </a:r>
            <a:r>
              <a:rPr lang="en-US" sz="2400" dirty="0" smtClean="0">
                <a:solidFill>
                  <a:schemeClr val="bg1"/>
                </a:solidFill>
              </a:rPr>
              <a:t> </a:t>
            </a:r>
            <a:r>
              <a:rPr lang="en-US" sz="2400" dirty="0" err="1" smtClean="0">
                <a:solidFill>
                  <a:schemeClr val="bg1"/>
                </a:solidFill>
              </a:rPr>
              <a:t>selalu</a:t>
            </a:r>
            <a:r>
              <a:rPr lang="en-US" sz="2400" dirty="0" smtClean="0">
                <a:solidFill>
                  <a:schemeClr val="bg1"/>
                </a:solidFill>
              </a:rPr>
              <a:t> </a:t>
            </a:r>
            <a:r>
              <a:rPr lang="en-US" sz="2400" dirty="0" err="1" smtClean="0">
                <a:solidFill>
                  <a:schemeClr val="bg1"/>
                </a:solidFill>
              </a:rPr>
              <a:t>berpikiran</a:t>
            </a:r>
            <a:r>
              <a:rPr lang="en-US" sz="2400" dirty="0" smtClean="0">
                <a:solidFill>
                  <a:schemeClr val="bg1"/>
                </a:solidFill>
              </a:rPr>
              <a:t> </a:t>
            </a:r>
            <a:r>
              <a:rPr lang="en-US" sz="2400" dirty="0" err="1" smtClean="0">
                <a:solidFill>
                  <a:schemeClr val="bg1"/>
                </a:solidFill>
              </a:rPr>
              <a:t>sempit</a:t>
            </a:r>
            <a:r>
              <a:rPr lang="en-US" sz="2400" dirty="0" smtClean="0">
                <a:solidFill>
                  <a:schemeClr val="bg1"/>
                </a:solidFill>
              </a:rPr>
              <a:t>.</a:t>
            </a:r>
            <a:endParaRPr lang="id-ID" sz="24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0174"/>
            <a:ext cx="8229600" cy="4625989"/>
          </a:xfrm>
        </p:spPr>
        <p:txBody>
          <a:bodyPr>
            <a:normAutofit/>
          </a:bodyPr>
          <a:lstStyle/>
          <a:p>
            <a:pPr lvl="0"/>
            <a:r>
              <a:rPr lang="en-US" dirty="0" err="1" smtClean="0">
                <a:solidFill>
                  <a:schemeClr val="bg1"/>
                </a:solidFill>
              </a:rPr>
              <a:t>Keinginan</a:t>
            </a:r>
            <a:r>
              <a:rPr lang="en-US" dirty="0" smtClean="0">
                <a:solidFill>
                  <a:schemeClr val="bg1"/>
                </a:solidFill>
              </a:rPr>
              <a:t> </a:t>
            </a:r>
            <a:r>
              <a:rPr lang="en-US" dirty="0" err="1" smtClean="0">
                <a:solidFill>
                  <a:schemeClr val="bg1"/>
                </a:solidFill>
              </a:rPr>
              <a:t>akan</a:t>
            </a:r>
            <a:r>
              <a:rPr lang="en-US" dirty="0" smtClean="0">
                <a:solidFill>
                  <a:schemeClr val="bg1"/>
                </a:solidFill>
              </a:rPr>
              <a:t> </a:t>
            </a:r>
            <a:r>
              <a:rPr lang="en-US" dirty="0" err="1" smtClean="0">
                <a:solidFill>
                  <a:schemeClr val="bg1"/>
                </a:solidFill>
              </a:rPr>
              <a:t>kecukupan</a:t>
            </a:r>
            <a:endParaRPr lang="id-ID" dirty="0" smtClean="0">
              <a:solidFill>
                <a:schemeClr val="bg1"/>
              </a:solidFill>
            </a:endParaRPr>
          </a:p>
          <a:p>
            <a:pPr lvl="0"/>
            <a:r>
              <a:rPr lang="en-US" dirty="0" err="1" smtClean="0">
                <a:solidFill>
                  <a:schemeClr val="bg1"/>
                </a:solidFill>
              </a:rPr>
              <a:t>Keinginan</a:t>
            </a:r>
            <a:r>
              <a:rPr lang="en-US" dirty="0" smtClean="0">
                <a:solidFill>
                  <a:schemeClr val="bg1"/>
                </a:solidFill>
              </a:rPr>
              <a:t> </a:t>
            </a:r>
            <a:r>
              <a:rPr lang="en-US" dirty="0" err="1" smtClean="0">
                <a:solidFill>
                  <a:schemeClr val="bg1"/>
                </a:solidFill>
              </a:rPr>
              <a:t>mendapat</a:t>
            </a:r>
            <a:r>
              <a:rPr lang="en-US" dirty="0" smtClean="0">
                <a:solidFill>
                  <a:schemeClr val="bg1"/>
                </a:solidFill>
              </a:rPr>
              <a:t> </a:t>
            </a:r>
            <a:r>
              <a:rPr lang="en-US" dirty="0" err="1" smtClean="0">
                <a:solidFill>
                  <a:schemeClr val="bg1"/>
                </a:solidFill>
              </a:rPr>
              <a:t>kasih</a:t>
            </a:r>
            <a:r>
              <a:rPr lang="en-US" dirty="0" smtClean="0">
                <a:solidFill>
                  <a:schemeClr val="bg1"/>
                </a:solidFill>
              </a:rPr>
              <a:t> </a:t>
            </a:r>
            <a:r>
              <a:rPr lang="en-US" dirty="0" err="1" smtClean="0">
                <a:solidFill>
                  <a:schemeClr val="bg1"/>
                </a:solidFill>
              </a:rPr>
              <a:t>sayang</a:t>
            </a:r>
            <a:r>
              <a:rPr lang="en-US" dirty="0" smtClean="0">
                <a:solidFill>
                  <a:schemeClr val="bg1"/>
                </a:solidFill>
              </a:rPr>
              <a:t> </a:t>
            </a:r>
            <a:endParaRPr lang="id-ID" dirty="0" smtClean="0">
              <a:solidFill>
                <a:schemeClr val="bg1"/>
              </a:solidFill>
            </a:endParaRPr>
          </a:p>
          <a:p>
            <a:pPr lvl="0"/>
            <a:r>
              <a:rPr lang="fi-FI" dirty="0" smtClean="0">
                <a:solidFill>
                  <a:schemeClr val="bg1"/>
                </a:solidFill>
              </a:rPr>
              <a:t>Keingina untuk mendapatkan kehormatan dan kebanggaan</a:t>
            </a:r>
            <a:endParaRPr lang="id-ID" dirty="0" smtClean="0">
              <a:solidFill>
                <a:schemeClr val="bg1"/>
              </a:solidFill>
            </a:endParaRPr>
          </a:p>
          <a:p>
            <a:pPr lvl="0"/>
            <a:r>
              <a:rPr lang="en-US" dirty="0" err="1" smtClean="0">
                <a:solidFill>
                  <a:schemeClr val="bg1"/>
                </a:solidFill>
              </a:rPr>
              <a:t>Keingginan</a:t>
            </a:r>
            <a:r>
              <a:rPr lang="en-US" dirty="0" smtClean="0">
                <a:solidFill>
                  <a:schemeClr val="bg1"/>
                </a:solidFill>
              </a:rPr>
              <a:t> </a:t>
            </a:r>
            <a:r>
              <a:rPr lang="en-US" dirty="0" err="1" smtClean="0">
                <a:solidFill>
                  <a:schemeClr val="bg1"/>
                </a:solidFill>
              </a:rPr>
              <a:t>mendapatkan</a:t>
            </a:r>
            <a:r>
              <a:rPr lang="en-US" dirty="0" smtClean="0">
                <a:solidFill>
                  <a:schemeClr val="bg1"/>
                </a:solidFill>
              </a:rPr>
              <a:t> </a:t>
            </a:r>
            <a:r>
              <a:rPr lang="en-US" dirty="0" err="1" smtClean="0">
                <a:solidFill>
                  <a:schemeClr val="bg1"/>
                </a:solidFill>
              </a:rPr>
              <a:t>ketentraman</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kesejahteraan</a:t>
            </a:r>
            <a:endParaRPr lang="id-ID" dirty="0" smtClean="0">
              <a:solidFill>
                <a:schemeClr val="bg1"/>
              </a:solidFill>
            </a:endParaRPr>
          </a:p>
          <a:p>
            <a:pPr lvl="0"/>
            <a:r>
              <a:rPr lang="en-US" dirty="0" err="1" smtClean="0">
                <a:solidFill>
                  <a:schemeClr val="bg1"/>
                </a:solidFill>
              </a:rPr>
              <a:t>Keingginan</a:t>
            </a:r>
            <a:r>
              <a:rPr lang="en-US" dirty="0" smtClean="0">
                <a:solidFill>
                  <a:schemeClr val="bg1"/>
                </a:solidFill>
              </a:rPr>
              <a:t> </a:t>
            </a:r>
            <a:r>
              <a:rPr lang="en-US" dirty="0" err="1" smtClean="0">
                <a:solidFill>
                  <a:schemeClr val="bg1"/>
                </a:solidFill>
              </a:rPr>
              <a:t>mendapat</a:t>
            </a:r>
            <a:r>
              <a:rPr lang="en-US" dirty="0" smtClean="0">
                <a:solidFill>
                  <a:schemeClr val="bg1"/>
                </a:solidFill>
              </a:rPr>
              <a:t> </a:t>
            </a:r>
            <a:r>
              <a:rPr lang="en-US" dirty="0" err="1" smtClean="0">
                <a:solidFill>
                  <a:schemeClr val="bg1"/>
                </a:solidFill>
              </a:rPr>
              <a:t>kebebasan</a:t>
            </a:r>
            <a:r>
              <a:rPr lang="en-US" dirty="0" smtClean="0">
                <a:solidFill>
                  <a:schemeClr val="bg1"/>
                </a:solidFill>
              </a:rPr>
              <a:t>.</a:t>
            </a:r>
            <a:endParaRPr lang="id-ID" dirty="0" smtClean="0">
              <a:solidFill>
                <a:schemeClr val="bg1"/>
              </a:solidFill>
            </a:endParaRPr>
          </a:p>
          <a:p>
            <a:pPr lvl="0"/>
            <a:r>
              <a:rPr lang="fi-FI" dirty="0" smtClean="0">
                <a:solidFill>
                  <a:schemeClr val="bg1"/>
                </a:solidFill>
              </a:rPr>
              <a:t>Keinginan untuk  maju dan meiliki kecerdasan.</a:t>
            </a:r>
            <a:endParaRPr lang="id-ID" dirty="0" smtClean="0">
              <a:solidFill>
                <a:schemeClr val="bg1"/>
              </a:solidFill>
            </a:endParaRPr>
          </a:p>
          <a:p>
            <a:endParaRPr lang="id-ID" dirty="0" smtClean="0">
              <a:solidFill>
                <a:schemeClr val="bg1"/>
              </a:solidFill>
            </a:endParaRPr>
          </a:p>
          <a:p>
            <a:endParaRPr lang="id-ID" dirty="0">
              <a:solidFill>
                <a:schemeClr val="bg1"/>
              </a:solidFill>
            </a:endParaRPr>
          </a:p>
        </p:txBody>
      </p:sp>
      <p:sp>
        <p:nvSpPr>
          <p:cNvPr id="4" name="TextBox 3"/>
          <p:cNvSpPr txBox="1"/>
          <p:nvPr/>
        </p:nvSpPr>
        <p:spPr>
          <a:xfrm>
            <a:off x="500034" y="500042"/>
            <a:ext cx="7047122" cy="707886"/>
          </a:xfrm>
          <a:prstGeom prst="rect">
            <a:avLst/>
          </a:prstGeom>
          <a:noFill/>
        </p:spPr>
        <p:txBody>
          <a:bodyPr wrap="none" rtlCol="0">
            <a:spAutoFit/>
          </a:bodyPr>
          <a:lstStyle/>
          <a:p>
            <a:r>
              <a:rPr lang="id-ID" sz="4000" b="1" dirty="0" smtClean="0">
                <a:solidFill>
                  <a:srgbClr val="FFFF00"/>
                </a:solidFill>
              </a:rPr>
              <a:t>MANUSIA MEMILIKI KEINGINAN</a:t>
            </a:r>
            <a:endParaRPr lang="id-ID" sz="4000" b="1" dirty="0">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0118" y="2017721"/>
            <a:ext cx="8229600" cy="4625989"/>
          </a:xfrm>
        </p:spPr>
        <p:txBody>
          <a:bodyPr>
            <a:normAutofit/>
          </a:bodyPr>
          <a:lstStyle/>
          <a:p>
            <a:pPr lvl="0"/>
            <a:r>
              <a:rPr lang="en-US" dirty="0" err="1" smtClean="0">
                <a:solidFill>
                  <a:schemeClr val="bg1"/>
                </a:solidFill>
              </a:rPr>
              <a:t>Percaya</a:t>
            </a:r>
            <a:r>
              <a:rPr lang="en-US" dirty="0" smtClean="0">
                <a:solidFill>
                  <a:schemeClr val="bg1"/>
                </a:solidFill>
              </a:rPr>
              <a:t> </a:t>
            </a:r>
            <a:r>
              <a:rPr lang="en-US" dirty="0" err="1" smtClean="0">
                <a:solidFill>
                  <a:schemeClr val="bg1"/>
                </a:solidFill>
              </a:rPr>
              <a:t>pada</a:t>
            </a:r>
            <a:r>
              <a:rPr lang="en-US" dirty="0" smtClean="0">
                <a:solidFill>
                  <a:schemeClr val="bg1"/>
                </a:solidFill>
              </a:rPr>
              <a:t> </a:t>
            </a:r>
            <a:r>
              <a:rPr lang="en-US" dirty="0" err="1" smtClean="0">
                <a:solidFill>
                  <a:schemeClr val="bg1"/>
                </a:solidFill>
              </a:rPr>
              <a:t>diri</a:t>
            </a:r>
            <a:r>
              <a:rPr lang="en-US" dirty="0" smtClean="0">
                <a:solidFill>
                  <a:schemeClr val="bg1"/>
                </a:solidFill>
              </a:rPr>
              <a:t> </a:t>
            </a:r>
            <a:r>
              <a:rPr lang="en-US" dirty="0" err="1" smtClean="0">
                <a:solidFill>
                  <a:schemeClr val="bg1"/>
                </a:solidFill>
              </a:rPr>
              <a:t>kita</a:t>
            </a:r>
            <a:r>
              <a:rPr lang="en-US" dirty="0" smtClean="0">
                <a:solidFill>
                  <a:schemeClr val="bg1"/>
                </a:solidFill>
              </a:rPr>
              <a:t> </a:t>
            </a:r>
            <a:r>
              <a:rPr lang="en-US" dirty="0" err="1" smtClean="0">
                <a:solidFill>
                  <a:schemeClr val="bg1"/>
                </a:solidFill>
              </a:rPr>
              <a:t>sendiri</a:t>
            </a:r>
            <a:endParaRPr lang="id-ID" dirty="0" smtClean="0">
              <a:solidFill>
                <a:schemeClr val="bg1"/>
              </a:solidFill>
            </a:endParaRPr>
          </a:p>
          <a:p>
            <a:pPr lvl="0"/>
            <a:r>
              <a:rPr lang="en-US" dirty="0" err="1" smtClean="0">
                <a:solidFill>
                  <a:schemeClr val="bg1"/>
                </a:solidFill>
              </a:rPr>
              <a:t>Kepribadian</a:t>
            </a:r>
            <a:r>
              <a:rPr lang="en-US" dirty="0" smtClean="0">
                <a:solidFill>
                  <a:schemeClr val="bg1"/>
                </a:solidFill>
              </a:rPr>
              <a:t> yang </a:t>
            </a:r>
            <a:r>
              <a:rPr lang="en-US" dirty="0" err="1" smtClean="0">
                <a:solidFill>
                  <a:schemeClr val="bg1"/>
                </a:solidFill>
              </a:rPr>
              <a:t>menyenangkan</a:t>
            </a:r>
            <a:endParaRPr lang="id-ID" dirty="0" smtClean="0">
              <a:solidFill>
                <a:schemeClr val="bg1"/>
              </a:solidFill>
            </a:endParaRPr>
          </a:p>
          <a:p>
            <a:pPr lvl="0"/>
            <a:r>
              <a:rPr lang="en-US" dirty="0" err="1" smtClean="0">
                <a:solidFill>
                  <a:schemeClr val="bg1"/>
                </a:solidFill>
              </a:rPr>
              <a:t>Mensyukuri</a:t>
            </a:r>
            <a:r>
              <a:rPr lang="en-US" dirty="0" smtClean="0">
                <a:solidFill>
                  <a:schemeClr val="bg1"/>
                </a:solidFill>
              </a:rPr>
              <a:t> </a:t>
            </a:r>
            <a:r>
              <a:rPr lang="en-US" dirty="0" err="1" smtClean="0">
                <a:solidFill>
                  <a:schemeClr val="bg1"/>
                </a:solidFill>
              </a:rPr>
              <a:t>diri</a:t>
            </a:r>
            <a:r>
              <a:rPr lang="en-US" dirty="0" smtClean="0">
                <a:solidFill>
                  <a:schemeClr val="bg1"/>
                </a:solidFill>
              </a:rPr>
              <a:t> </a:t>
            </a:r>
            <a:r>
              <a:rPr lang="en-US" dirty="0" err="1" smtClean="0">
                <a:solidFill>
                  <a:schemeClr val="bg1"/>
                </a:solidFill>
              </a:rPr>
              <a:t>sendiri</a:t>
            </a:r>
            <a:endParaRPr lang="id-ID" dirty="0" smtClean="0">
              <a:solidFill>
                <a:schemeClr val="bg1"/>
              </a:solidFill>
            </a:endParaRPr>
          </a:p>
          <a:p>
            <a:pPr lvl="0"/>
            <a:r>
              <a:rPr lang="en-US" dirty="0" err="1" smtClean="0">
                <a:solidFill>
                  <a:schemeClr val="bg1"/>
                </a:solidFill>
              </a:rPr>
              <a:t>Menghilangkan</a:t>
            </a:r>
            <a:r>
              <a:rPr lang="en-US" dirty="0" smtClean="0">
                <a:solidFill>
                  <a:schemeClr val="bg1"/>
                </a:solidFill>
              </a:rPr>
              <a:t> </a:t>
            </a:r>
            <a:r>
              <a:rPr lang="en-US" dirty="0" err="1" smtClean="0">
                <a:solidFill>
                  <a:schemeClr val="bg1"/>
                </a:solidFill>
              </a:rPr>
              <a:t>perasaan</a:t>
            </a:r>
            <a:r>
              <a:rPr lang="en-US" dirty="0" smtClean="0">
                <a:solidFill>
                  <a:schemeClr val="bg1"/>
                </a:solidFill>
              </a:rPr>
              <a:t> </a:t>
            </a:r>
            <a:r>
              <a:rPr lang="en-US" dirty="0" err="1" smtClean="0">
                <a:solidFill>
                  <a:schemeClr val="bg1"/>
                </a:solidFill>
              </a:rPr>
              <a:t>rendah</a:t>
            </a:r>
            <a:r>
              <a:rPr lang="en-US" dirty="0" smtClean="0">
                <a:solidFill>
                  <a:schemeClr val="bg1"/>
                </a:solidFill>
              </a:rPr>
              <a:t> </a:t>
            </a:r>
            <a:r>
              <a:rPr lang="en-US" dirty="0" err="1" smtClean="0">
                <a:solidFill>
                  <a:schemeClr val="bg1"/>
                </a:solidFill>
              </a:rPr>
              <a:t>diri</a:t>
            </a:r>
            <a:endParaRPr lang="id-ID" dirty="0" smtClean="0">
              <a:solidFill>
                <a:schemeClr val="bg1"/>
              </a:solidFill>
            </a:endParaRPr>
          </a:p>
          <a:p>
            <a:pPr lvl="0"/>
            <a:r>
              <a:rPr lang="en-US" dirty="0" err="1" smtClean="0">
                <a:solidFill>
                  <a:schemeClr val="bg1"/>
                </a:solidFill>
              </a:rPr>
              <a:t>Disiplinterhadap</a:t>
            </a:r>
            <a:r>
              <a:rPr lang="en-US" dirty="0" smtClean="0">
                <a:solidFill>
                  <a:schemeClr val="bg1"/>
                </a:solidFill>
              </a:rPr>
              <a:t> </a:t>
            </a:r>
            <a:r>
              <a:rPr lang="en-US" dirty="0" err="1" smtClean="0">
                <a:solidFill>
                  <a:schemeClr val="bg1"/>
                </a:solidFill>
              </a:rPr>
              <a:t>diri</a:t>
            </a:r>
            <a:r>
              <a:rPr lang="en-US" dirty="0" smtClean="0">
                <a:solidFill>
                  <a:schemeClr val="bg1"/>
                </a:solidFill>
              </a:rPr>
              <a:t> </a:t>
            </a:r>
            <a:r>
              <a:rPr lang="en-US" dirty="0" err="1" smtClean="0">
                <a:solidFill>
                  <a:schemeClr val="bg1"/>
                </a:solidFill>
              </a:rPr>
              <a:t>sendiri</a:t>
            </a:r>
            <a:endParaRPr lang="id-ID" dirty="0" smtClean="0">
              <a:solidFill>
                <a:schemeClr val="bg1"/>
              </a:solidFill>
            </a:endParaRPr>
          </a:p>
          <a:p>
            <a:r>
              <a:rPr lang="en-US" dirty="0" err="1" smtClean="0">
                <a:solidFill>
                  <a:schemeClr val="bg1"/>
                </a:solidFill>
              </a:rPr>
              <a:t>Penuh</a:t>
            </a:r>
            <a:r>
              <a:rPr lang="en-US" dirty="0" smtClean="0">
                <a:solidFill>
                  <a:schemeClr val="bg1"/>
                </a:solidFill>
              </a:rPr>
              <a:t> </a:t>
            </a:r>
            <a:r>
              <a:rPr lang="en-US" dirty="0" err="1" smtClean="0">
                <a:solidFill>
                  <a:schemeClr val="bg1"/>
                </a:solidFill>
              </a:rPr>
              <a:t>semangat</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keberanian</a:t>
            </a:r>
            <a:endParaRPr lang="id-ID" dirty="0">
              <a:solidFill>
                <a:schemeClr val="bg1"/>
              </a:solidFill>
            </a:endParaRPr>
          </a:p>
        </p:txBody>
      </p:sp>
      <p:sp>
        <p:nvSpPr>
          <p:cNvPr id="4" name="TextBox 3"/>
          <p:cNvSpPr txBox="1"/>
          <p:nvPr/>
        </p:nvSpPr>
        <p:spPr>
          <a:xfrm>
            <a:off x="500034" y="500042"/>
            <a:ext cx="7192290" cy="1323439"/>
          </a:xfrm>
          <a:prstGeom prst="rect">
            <a:avLst/>
          </a:prstGeom>
          <a:noFill/>
        </p:spPr>
        <p:txBody>
          <a:bodyPr wrap="none" rtlCol="0">
            <a:spAutoFit/>
          </a:bodyPr>
          <a:lstStyle/>
          <a:p>
            <a:r>
              <a:rPr lang="id-ID" sz="4000" b="1" dirty="0" smtClean="0">
                <a:solidFill>
                  <a:srgbClr val="FFFF00"/>
                </a:solidFill>
              </a:rPr>
              <a:t>SYARAT UNTUK BERDIRI SENDIRI </a:t>
            </a:r>
          </a:p>
          <a:p>
            <a:r>
              <a:rPr lang="id-ID" sz="4000" b="1" dirty="0" smtClean="0">
                <a:solidFill>
                  <a:srgbClr val="FFFF00"/>
                </a:solidFill>
              </a:rPr>
              <a:t>(Mandiri)</a:t>
            </a:r>
            <a:endParaRPr lang="id-ID" sz="4000" b="1" dirty="0">
              <a:solidFill>
                <a:srgbClr val="FFFF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71736" y="2071678"/>
            <a:ext cx="4239174" cy="1938992"/>
          </a:xfrm>
          <a:prstGeom prst="rect">
            <a:avLst/>
          </a:prstGeom>
          <a:noFill/>
        </p:spPr>
        <p:txBody>
          <a:bodyPr wrap="none" rtlCol="0">
            <a:spAutoFit/>
          </a:bodyPr>
          <a:lstStyle/>
          <a:p>
            <a:pPr algn="ctr"/>
            <a:r>
              <a:rPr lang="id-ID" sz="4000" b="1" dirty="0" smtClean="0">
                <a:solidFill>
                  <a:srgbClr val="FFFF00"/>
                </a:solidFill>
              </a:rPr>
              <a:t>BELAJAR DARI </a:t>
            </a:r>
          </a:p>
          <a:p>
            <a:pPr algn="ctr"/>
            <a:r>
              <a:rPr lang="id-ID" sz="4000" b="1" dirty="0" smtClean="0">
                <a:solidFill>
                  <a:srgbClr val="FFFF00"/>
                </a:solidFill>
              </a:rPr>
              <a:t>TOKOH INSPIRATIF </a:t>
            </a:r>
          </a:p>
          <a:p>
            <a:pPr algn="ctr"/>
            <a:r>
              <a:rPr lang="id-ID" sz="4000" b="1" dirty="0" smtClean="0">
                <a:solidFill>
                  <a:srgbClr val="FFFF00"/>
                </a:solidFill>
              </a:rPr>
              <a:t>BERIKUT INI :</a:t>
            </a:r>
            <a:endParaRPr lang="id-ID" sz="4000" b="1" dirty="0">
              <a:solidFill>
                <a:srgbClr val="FFFF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38200" y="95250"/>
            <a:ext cx="7543800" cy="938719"/>
          </a:xfrm>
          <a:prstGeom prst="rect">
            <a:avLst/>
          </a:prstGeom>
          <a:noFill/>
        </p:spPr>
        <p:txBody>
          <a:bodyPr wrap="square" rtlCol="0">
            <a:spAutoFit/>
          </a:bodyPr>
          <a:lstStyle/>
          <a:p>
            <a:pPr algn="ctr"/>
            <a:r>
              <a:rPr lang="id-ID" sz="5500" b="1" dirty="0" smtClean="0">
                <a:solidFill>
                  <a:schemeClr val="bg1"/>
                </a:solidFill>
              </a:rPr>
              <a:t>Tokoh/Orang Inspiratif</a:t>
            </a:r>
            <a:endParaRPr lang="en-US" sz="3000" b="1" dirty="0">
              <a:solidFill>
                <a:schemeClr val="bg1"/>
              </a:solidFill>
            </a:endParaRPr>
          </a:p>
        </p:txBody>
      </p:sp>
      <p:sp>
        <p:nvSpPr>
          <p:cNvPr id="28" name="TextBox 27"/>
          <p:cNvSpPr txBox="1"/>
          <p:nvPr/>
        </p:nvSpPr>
        <p:spPr>
          <a:xfrm>
            <a:off x="762000" y="2590800"/>
            <a:ext cx="7391400" cy="1323439"/>
          </a:xfrm>
          <a:prstGeom prst="rect">
            <a:avLst/>
          </a:prstGeom>
          <a:noFill/>
        </p:spPr>
        <p:txBody>
          <a:bodyPr wrap="square" rtlCol="0">
            <a:spAutoFit/>
          </a:bodyPr>
          <a:lstStyle/>
          <a:p>
            <a:pPr marL="742950" indent="-742950" algn="ctr"/>
            <a:r>
              <a:rPr lang="id-ID" sz="3000" b="1" dirty="0" smtClean="0">
                <a:solidFill>
                  <a:srgbClr val="FFFF00"/>
                </a:solidFill>
              </a:rPr>
              <a:t> </a:t>
            </a:r>
          </a:p>
          <a:p>
            <a:pPr marL="742950" indent="-742950" algn="ctr"/>
            <a:r>
              <a:rPr lang="id-ID" sz="3000" b="1" dirty="0" smtClean="0">
                <a:solidFill>
                  <a:srgbClr val="FFFF00"/>
                </a:solidFill>
              </a:rPr>
              <a:t> </a:t>
            </a:r>
          </a:p>
          <a:p>
            <a:pPr marL="742950" indent="-742950" algn="ctr"/>
            <a:endParaRPr lang="id-ID" sz="2000" b="1" dirty="0" smtClean="0">
              <a:solidFill>
                <a:srgbClr val="FFFF00"/>
              </a:solidFill>
            </a:endParaRPr>
          </a:p>
        </p:txBody>
      </p:sp>
      <p:grpSp>
        <p:nvGrpSpPr>
          <p:cNvPr id="2" name="Group 17"/>
          <p:cNvGrpSpPr/>
          <p:nvPr/>
        </p:nvGrpSpPr>
        <p:grpSpPr>
          <a:xfrm>
            <a:off x="533400" y="1600200"/>
            <a:ext cx="3352200" cy="3909774"/>
            <a:chOff x="533400" y="1600200"/>
            <a:chExt cx="3352200" cy="3909774"/>
          </a:xfrm>
        </p:grpSpPr>
        <p:pic>
          <p:nvPicPr>
            <p:cNvPr id="15" name="Picture 14" descr="nick Vujicic1.jpg"/>
            <p:cNvPicPr>
              <a:picLocks noChangeAspect="1"/>
            </p:cNvPicPr>
            <p:nvPr/>
          </p:nvPicPr>
          <p:blipFill>
            <a:blip r:embed="rId2"/>
            <a:stretch>
              <a:fillRect/>
            </a:stretch>
          </p:blipFill>
          <p:spPr>
            <a:xfrm>
              <a:off x="533400" y="1600200"/>
              <a:ext cx="2670858" cy="2971800"/>
            </a:xfrm>
            <a:prstGeom prst="rect">
              <a:avLst/>
            </a:prstGeom>
          </p:spPr>
        </p:pic>
        <p:sp>
          <p:nvSpPr>
            <p:cNvPr id="16" name="TextBox 15"/>
            <p:cNvSpPr txBox="1"/>
            <p:nvPr/>
          </p:nvSpPr>
          <p:spPr>
            <a:xfrm>
              <a:off x="533400" y="4648200"/>
              <a:ext cx="3352200" cy="861774"/>
            </a:xfrm>
            <a:prstGeom prst="rect">
              <a:avLst/>
            </a:prstGeom>
            <a:noFill/>
          </p:spPr>
          <p:txBody>
            <a:bodyPr wrap="none" rtlCol="0">
              <a:spAutoFit/>
            </a:bodyPr>
            <a:lstStyle/>
            <a:p>
              <a:r>
                <a:rPr lang="id-ID" sz="2500" b="1" dirty="0" smtClean="0">
                  <a:solidFill>
                    <a:srgbClr val="FFFF00"/>
                  </a:solidFill>
                </a:rPr>
                <a:t>NICK VUJIICIC</a:t>
              </a:r>
            </a:p>
            <a:p>
              <a:r>
                <a:rPr lang="id-ID" sz="2500" b="1" dirty="0" smtClean="0">
                  <a:solidFill>
                    <a:srgbClr val="FFFF00"/>
                  </a:solidFill>
                </a:rPr>
                <a:t>Motivator Internasional</a:t>
              </a:r>
              <a:endParaRPr lang="id-ID" sz="2500" b="1" dirty="0">
                <a:solidFill>
                  <a:srgbClr val="FFFF00"/>
                </a:solidFill>
              </a:endParaRPr>
            </a:p>
          </p:txBody>
        </p:sp>
      </p:grpSp>
      <p:grpSp>
        <p:nvGrpSpPr>
          <p:cNvPr id="3" name="Group 18"/>
          <p:cNvGrpSpPr/>
          <p:nvPr/>
        </p:nvGrpSpPr>
        <p:grpSpPr>
          <a:xfrm>
            <a:off x="3733800" y="1600200"/>
            <a:ext cx="4876800" cy="3833574"/>
            <a:chOff x="3733800" y="1600200"/>
            <a:chExt cx="4876800" cy="3833574"/>
          </a:xfrm>
        </p:grpSpPr>
        <p:pic>
          <p:nvPicPr>
            <p:cNvPr id="14" name="Picture 13" descr="Habibie-Afsyah.jpg"/>
            <p:cNvPicPr>
              <a:picLocks noChangeAspect="1"/>
            </p:cNvPicPr>
            <p:nvPr/>
          </p:nvPicPr>
          <p:blipFill>
            <a:blip r:embed="rId3"/>
            <a:stretch>
              <a:fillRect/>
            </a:stretch>
          </p:blipFill>
          <p:spPr>
            <a:xfrm>
              <a:off x="3733800" y="1600200"/>
              <a:ext cx="4876800" cy="2809860"/>
            </a:xfrm>
            <a:prstGeom prst="rect">
              <a:avLst/>
            </a:prstGeom>
          </p:spPr>
        </p:pic>
        <p:sp>
          <p:nvSpPr>
            <p:cNvPr id="17" name="TextBox 16"/>
            <p:cNvSpPr txBox="1"/>
            <p:nvPr/>
          </p:nvSpPr>
          <p:spPr>
            <a:xfrm>
              <a:off x="5334000" y="4572000"/>
              <a:ext cx="2574872" cy="861774"/>
            </a:xfrm>
            <a:prstGeom prst="rect">
              <a:avLst/>
            </a:prstGeom>
            <a:noFill/>
          </p:spPr>
          <p:txBody>
            <a:bodyPr wrap="none" rtlCol="0">
              <a:spAutoFit/>
            </a:bodyPr>
            <a:lstStyle/>
            <a:p>
              <a:r>
                <a:rPr lang="id-ID" sz="2500" b="1" dirty="0" smtClean="0">
                  <a:solidFill>
                    <a:srgbClr val="FFFF00"/>
                  </a:solidFill>
                </a:rPr>
                <a:t>HABIBIE AFSYAH</a:t>
              </a:r>
            </a:p>
            <a:p>
              <a:r>
                <a:rPr lang="id-ID" sz="2500" b="1" dirty="0" smtClean="0">
                  <a:solidFill>
                    <a:srgbClr val="FFFF00"/>
                  </a:solidFill>
                </a:rPr>
                <a:t>Internet Marketer</a:t>
              </a:r>
              <a:endParaRPr lang="id-ID" sz="2500" b="1" dirty="0">
                <a:solidFill>
                  <a:srgbClr val="FFFF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762000" y="2590800"/>
            <a:ext cx="7391400" cy="1323439"/>
          </a:xfrm>
          <a:prstGeom prst="rect">
            <a:avLst/>
          </a:prstGeom>
          <a:noFill/>
        </p:spPr>
        <p:txBody>
          <a:bodyPr wrap="square" rtlCol="0">
            <a:spAutoFit/>
          </a:bodyPr>
          <a:lstStyle/>
          <a:p>
            <a:pPr marL="742950" indent="-742950" algn="ctr"/>
            <a:r>
              <a:rPr lang="id-ID" sz="3000" b="1" dirty="0" smtClean="0">
                <a:solidFill>
                  <a:srgbClr val="FFFF00"/>
                </a:solidFill>
              </a:rPr>
              <a:t> </a:t>
            </a:r>
          </a:p>
          <a:p>
            <a:pPr marL="742950" indent="-742950" algn="ctr"/>
            <a:r>
              <a:rPr lang="id-ID" sz="3000" b="1" dirty="0" smtClean="0">
                <a:solidFill>
                  <a:srgbClr val="FFFF00"/>
                </a:solidFill>
              </a:rPr>
              <a:t> </a:t>
            </a:r>
          </a:p>
          <a:p>
            <a:pPr marL="742950" indent="-742950" algn="ctr"/>
            <a:endParaRPr lang="id-ID" sz="2000" b="1" dirty="0" smtClean="0">
              <a:solidFill>
                <a:srgbClr val="FFFF00"/>
              </a:solidFill>
            </a:endParaRPr>
          </a:p>
        </p:txBody>
      </p:sp>
      <p:pic>
        <p:nvPicPr>
          <p:cNvPr id="8" name="Picture 7" descr="article-1196755-058DC801000005DC-238_634x394_popup.jpg"/>
          <p:cNvPicPr>
            <a:picLocks noChangeAspect="1"/>
          </p:cNvPicPr>
          <p:nvPr/>
        </p:nvPicPr>
        <p:blipFill>
          <a:blip r:embed="rId2"/>
          <a:stretch>
            <a:fillRect/>
          </a:stretch>
        </p:blipFill>
        <p:spPr>
          <a:xfrm>
            <a:off x="5791200" y="228600"/>
            <a:ext cx="3048000" cy="2028825"/>
          </a:xfrm>
          <a:prstGeom prst="rect">
            <a:avLst/>
          </a:prstGeom>
        </p:spPr>
      </p:pic>
      <p:pic>
        <p:nvPicPr>
          <p:cNvPr id="9" name="Picture 8" descr="nick_vujicic_3.jpg"/>
          <p:cNvPicPr>
            <a:picLocks noChangeAspect="1"/>
          </p:cNvPicPr>
          <p:nvPr/>
        </p:nvPicPr>
        <p:blipFill>
          <a:blip r:embed="rId3"/>
          <a:stretch>
            <a:fillRect/>
          </a:stretch>
        </p:blipFill>
        <p:spPr>
          <a:xfrm>
            <a:off x="2971800" y="228600"/>
            <a:ext cx="2552700" cy="3048000"/>
          </a:xfrm>
          <a:prstGeom prst="rect">
            <a:avLst/>
          </a:prstGeom>
        </p:spPr>
      </p:pic>
      <p:pic>
        <p:nvPicPr>
          <p:cNvPr id="10" name="Picture 9" descr="nick_vujicic05.jpg"/>
          <p:cNvPicPr>
            <a:picLocks noChangeAspect="1"/>
          </p:cNvPicPr>
          <p:nvPr/>
        </p:nvPicPr>
        <p:blipFill>
          <a:blip r:embed="rId4" cstate="print"/>
          <a:stretch>
            <a:fillRect/>
          </a:stretch>
        </p:blipFill>
        <p:spPr>
          <a:xfrm>
            <a:off x="0" y="5537200"/>
            <a:ext cx="990600" cy="1320800"/>
          </a:xfrm>
          <a:prstGeom prst="rect">
            <a:avLst/>
          </a:prstGeom>
        </p:spPr>
      </p:pic>
      <p:pic>
        <p:nvPicPr>
          <p:cNvPr id="13" name="Picture 12" descr="nick_vujicic14.jpg"/>
          <p:cNvPicPr>
            <a:picLocks noChangeAspect="1"/>
          </p:cNvPicPr>
          <p:nvPr/>
        </p:nvPicPr>
        <p:blipFill>
          <a:blip r:embed="rId5"/>
          <a:stretch>
            <a:fillRect/>
          </a:stretch>
        </p:blipFill>
        <p:spPr>
          <a:xfrm>
            <a:off x="381000" y="228600"/>
            <a:ext cx="2274627" cy="3048000"/>
          </a:xfrm>
          <a:prstGeom prst="rect">
            <a:avLst/>
          </a:prstGeom>
        </p:spPr>
      </p:pic>
      <p:pic>
        <p:nvPicPr>
          <p:cNvPr id="18" name="Picture 17" descr="nick-vujicic-01.jpg"/>
          <p:cNvPicPr>
            <a:picLocks noChangeAspect="1"/>
          </p:cNvPicPr>
          <p:nvPr/>
        </p:nvPicPr>
        <p:blipFill>
          <a:blip r:embed="rId6"/>
          <a:stretch>
            <a:fillRect/>
          </a:stretch>
        </p:blipFill>
        <p:spPr>
          <a:xfrm>
            <a:off x="5791200" y="2514600"/>
            <a:ext cx="3048000" cy="1828800"/>
          </a:xfrm>
          <a:prstGeom prst="rect">
            <a:avLst/>
          </a:prstGeom>
        </p:spPr>
      </p:pic>
      <p:sp>
        <p:nvSpPr>
          <p:cNvPr id="19" name="TextBox 18"/>
          <p:cNvSpPr txBox="1"/>
          <p:nvPr/>
        </p:nvSpPr>
        <p:spPr>
          <a:xfrm>
            <a:off x="457200" y="4572000"/>
            <a:ext cx="184731" cy="369332"/>
          </a:xfrm>
          <a:prstGeom prst="rect">
            <a:avLst/>
          </a:prstGeom>
          <a:noFill/>
        </p:spPr>
        <p:txBody>
          <a:bodyPr wrap="none" rtlCol="0">
            <a:spAutoFit/>
          </a:bodyPr>
          <a:lstStyle/>
          <a:p>
            <a:endParaRPr lang="id-ID" dirty="0"/>
          </a:p>
        </p:txBody>
      </p:sp>
      <p:sp>
        <p:nvSpPr>
          <p:cNvPr id="20" name="TextBox 19"/>
          <p:cNvSpPr txBox="1"/>
          <p:nvPr/>
        </p:nvSpPr>
        <p:spPr>
          <a:xfrm>
            <a:off x="381000" y="3429000"/>
            <a:ext cx="4038600" cy="2169825"/>
          </a:xfrm>
          <a:prstGeom prst="rect">
            <a:avLst/>
          </a:prstGeom>
          <a:noFill/>
        </p:spPr>
        <p:txBody>
          <a:bodyPr wrap="square" rtlCol="0">
            <a:spAutoFit/>
          </a:bodyPr>
          <a:lstStyle/>
          <a:p>
            <a:pPr algn="just"/>
            <a:r>
              <a:rPr lang="id-ID" sz="1500" b="1" dirty="0" smtClean="0">
                <a:solidFill>
                  <a:srgbClr val="FFFF00"/>
                </a:solidFill>
              </a:rPr>
              <a:t>Waktu saya berusia 8 tahun, saya mengalami depresi yang sangat berat. Dipenuhi oleh kemarahan saya terhadap Tuhan, membuat saya ingin menyerah dari hidup ini. Saya selalu bergantung pada orang lain, bahkan untuk mengambil segelas airpun saya tidak mampu. Jadi daripada saya membebani orang lain, lebih baik saya akhiri saja hidup saya. Saya tidak menemukan arti dan tujuan hidup saya…</a:t>
            </a:r>
            <a:endParaRPr lang="id-ID" sz="1500" b="1" dirty="0">
              <a:solidFill>
                <a:srgbClr val="FFFF00"/>
              </a:solidFill>
            </a:endParaRPr>
          </a:p>
        </p:txBody>
      </p:sp>
      <p:sp>
        <p:nvSpPr>
          <p:cNvPr id="21" name="TextBox 20"/>
          <p:cNvSpPr txBox="1"/>
          <p:nvPr/>
        </p:nvSpPr>
        <p:spPr>
          <a:xfrm>
            <a:off x="4648200" y="4307175"/>
            <a:ext cx="4495800" cy="2169825"/>
          </a:xfrm>
          <a:prstGeom prst="rect">
            <a:avLst/>
          </a:prstGeom>
          <a:noFill/>
        </p:spPr>
        <p:txBody>
          <a:bodyPr wrap="square" rtlCol="0">
            <a:spAutoFit/>
          </a:bodyPr>
          <a:lstStyle/>
          <a:p>
            <a:r>
              <a:rPr lang="id-ID" sz="1500" b="1" dirty="0" smtClean="0">
                <a:solidFill>
                  <a:srgbClr val="FFFF00"/>
                </a:solidFill>
              </a:rPr>
              <a:t>sebuah koran yang memuat artikel tentang seseorang yang mampu mengatasi ketidakmampuannya sendiri. Dan itu membuka pikiran saya, bahwa mungkin saya bukan satu-satunya orang yang menderita. Saya mulai melihat ini sebagai berkat, dan saya melihat hidup saya bukan setengah kosong melainkan setengah penuh. Saya tidak tahu berapa penuh, tapi saya melihat kekurangan ini sebagai karunia.</a:t>
            </a:r>
            <a:br>
              <a:rPr lang="id-ID" sz="1500" b="1" dirty="0" smtClean="0">
                <a:solidFill>
                  <a:srgbClr val="FFFF00"/>
                </a:solidFill>
              </a:rPr>
            </a:br>
            <a:endParaRPr lang="id-ID" sz="15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762000" y="2590800"/>
            <a:ext cx="7391400" cy="1323439"/>
          </a:xfrm>
          <a:prstGeom prst="rect">
            <a:avLst/>
          </a:prstGeom>
          <a:noFill/>
        </p:spPr>
        <p:txBody>
          <a:bodyPr wrap="square" rtlCol="0">
            <a:spAutoFit/>
          </a:bodyPr>
          <a:lstStyle/>
          <a:p>
            <a:pPr marL="742950" indent="-742950" algn="ctr"/>
            <a:r>
              <a:rPr lang="id-ID" sz="3000" b="1" dirty="0" smtClean="0">
                <a:solidFill>
                  <a:srgbClr val="FFFF00"/>
                </a:solidFill>
              </a:rPr>
              <a:t> </a:t>
            </a:r>
          </a:p>
          <a:p>
            <a:pPr marL="742950" indent="-742950" algn="ctr"/>
            <a:r>
              <a:rPr lang="id-ID" sz="3000" b="1" dirty="0" smtClean="0">
                <a:solidFill>
                  <a:srgbClr val="FFFF00"/>
                </a:solidFill>
              </a:rPr>
              <a:t> </a:t>
            </a:r>
          </a:p>
          <a:p>
            <a:pPr marL="742950" indent="-742950" algn="ctr"/>
            <a:endParaRPr lang="id-ID" sz="2000" b="1" dirty="0" smtClean="0">
              <a:solidFill>
                <a:srgbClr val="FFFF00"/>
              </a:solidFill>
            </a:endParaRPr>
          </a:p>
        </p:txBody>
      </p:sp>
      <p:sp>
        <p:nvSpPr>
          <p:cNvPr id="19" name="TextBox 18"/>
          <p:cNvSpPr txBox="1"/>
          <p:nvPr/>
        </p:nvSpPr>
        <p:spPr>
          <a:xfrm>
            <a:off x="457200" y="4572000"/>
            <a:ext cx="184731" cy="369332"/>
          </a:xfrm>
          <a:prstGeom prst="rect">
            <a:avLst/>
          </a:prstGeom>
          <a:noFill/>
        </p:spPr>
        <p:txBody>
          <a:bodyPr wrap="none" rtlCol="0">
            <a:spAutoFit/>
          </a:bodyPr>
          <a:lstStyle/>
          <a:p>
            <a:endParaRPr lang="id-ID" dirty="0"/>
          </a:p>
        </p:txBody>
      </p:sp>
      <p:pic>
        <p:nvPicPr>
          <p:cNvPr id="11" name="Picture 10" descr="habibie difabel 2.jpg"/>
          <p:cNvPicPr>
            <a:picLocks noChangeAspect="1"/>
          </p:cNvPicPr>
          <p:nvPr/>
        </p:nvPicPr>
        <p:blipFill>
          <a:blip r:embed="rId2"/>
          <a:stretch>
            <a:fillRect/>
          </a:stretch>
        </p:blipFill>
        <p:spPr>
          <a:xfrm>
            <a:off x="6298324" y="381000"/>
            <a:ext cx="2693276" cy="3905250"/>
          </a:xfrm>
          <a:prstGeom prst="rect">
            <a:avLst/>
          </a:prstGeom>
        </p:spPr>
      </p:pic>
      <p:pic>
        <p:nvPicPr>
          <p:cNvPr id="12" name="Picture 11" descr="habibie_Afsyah.jpg"/>
          <p:cNvPicPr>
            <a:picLocks noChangeAspect="1"/>
          </p:cNvPicPr>
          <p:nvPr/>
        </p:nvPicPr>
        <p:blipFill>
          <a:blip r:embed="rId3"/>
          <a:stretch>
            <a:fillRect/>
          </a:stretch>
        </p:blipFill>
        <p:spPr>
          <a:xfrm>
            <a:off x="228600" y="457200"/>
            <a:ext cx="2362200" cy="3710294"/>
          </a:xfrm>
          <a:prstGeom prst="rect">
            <a:avLst/>
          </a:prstGeom>
        </p:spPr>
      </p:pic>
      <p:pic>
        <p:nvPicPr>
          <p:cNvPr id="14" name="Picture 13" descr="images.jpg"/>
          <p:cNvPicPr>
            <a:picLocks noChangeAspect="1"/>
          </p:cNvPicPr>
          <p:nvPr/>
        </p:nvPicPr>
        <p:blipFill>
          <a:blip r:embed="rId4"/>
          <a:stretch>
            <a:fillRect/>
          </a:stretch>
        </p:blipFill>
        <p:spPr>
          <a:xfrm>
            <a:off x="6291385" y="4572000"/>
            <a:ext cx="2852615" cy="2286000"/>
          </a:xfrm>
          <a:prstGeom prst="rect">
            <a:avLst/>
          </a:prstGeom>
        </p:spPr>
      </p:pic>
      <p:sp>
        <p:nvSpPr>
          <p:cNvPr id="15" name="TextBox 14"/>
          <p:cNvSpPr txBox="1"/>
          <p:nvPr/>
        </p:nvSpPr>
        <p:spPr>
          <a:xfrm>
            <a:off x="2667000" y="381000"/>
            <a:ext cx="3581400" cy="4293483"/>
          </a:xfrm>
          <a:prstGeom prst="rect">
            <a:avLst/>
          </a:prstGeom>
          <a:noFill/>
        </p:spPr>
        <p:txBody>
          <a:bodyPr wrap="square" rtlCol="0">
            <a:spAutoFit/>
          </a:bodyPr>
          <a:lstStyle/>
          <a:p>
            <a:r>
              <a:rPr lang="id-ID" sz="2100" dirty="0" smtClean="0">
                <a:solidFill>
                  <a:srgbClr val="FFFF00"/>
                </a:solidFill>
              </a:rPr>
              <a:t>Dia adalah Habibie Afsyah, Lahir di Jakarta, tanggal 6 Juni 1988, umurnya sekarang (ditahun 2012) adalah 24 tahun, sangat muda dan cerdas. Dia menderita </a:t>
            </a:r>
            <a:r>
              <a:rPr lang="id-ID" sz="2100" i="1" dirty="0" smtClean="0">
                <a:solidFill>
                  <a:srgbClr val="FFFF00"/>
                </a:solidFill>
              </a:rPr>
              <a:t>Muscular Dytrophy </a:t>
            </a:r>
            <a:r>
              <a:rPr lang="id-ID" sz="2100" dirty="0" smtClean="0">
                <a:solidFill>
                  <a:srgbClr val="FFFF00"/>
                </a:solidFill>
              </a:rPr>
              <a:t>Tipe</a:t>
            </a:r>
            <a:r>
              <a:rPr lang="id-ID" sz="2100" i="1" dirty="0" smtClean="0">
                <a:solidFill>
                  <a:srgbClr val="FFFF00"/>
                </a:solidFill>
              </a:rPr>
              <a:t> Becker</a:t>
            </a:r>
            <a:r>
              <a:rPr lang="id-ID" sz="2100" dirty="0" smtClean="0">
                <a:solidFill>
                  <a:srgbClr val="FFFF00"/>
                </a:solidFill>
              </a:rPr>
              <a:t>. Penyakit ini membuat otot-ototnya semakin lama, semakin lemah dan fisiknya semakin lama, semakin tak perdaya.</a:t>
            </a:r>
          </a:p>
          <a:p>
            <a:pPr algn="just"/>
            <a:endParaRPr lang="id-ID" sz="2100" dirty="0">
              <a:solidFill>
                <a:srgbClr val="FFFF00"/>
              </a:solidFill>
            </a:endParaRPr>
          </a:p>
        </p:txBody>
      </p:sp>
      <p:sp>
        <p:nvSpPr>
          <p:cNvPr id="16" name="TextBox 15"/>
          <p:cNvSpPr txBox="1"/>
          <p:nvPr/>
        </p:nvSpPr>
        <p:spPr>
          <a:xfrm>
            <a:off x="304800" y="4540240"/>
            <a:ext cx="5334000" cy="1708160"/>
          </a:xfrm>
          <a:prstGeom prst="rect">
            <a:avLst/>
          </a:prstGeom>
          <a:noFill/>
        </p:spPr>
        <p:txBody>
          <a:bodyPr wrap="square" rtlCol="0">
            <a:spAutoFit/>
          </a:bodyPr>
          <a:lstStyle/>
          <a:p>
            <a:r>
              <a:rPr lang="id-ID" sz="2100" b="1" dirty="0" smtClean="0">
                <a:solidFill>
                  <a:srgbClr val="FFFF00"/>
                </a:solidFill>
              </a:rPr>
              <a:t>BELAJAR UNTUK TIDAK PERNAH MENYERAH, APAPUN YANG TERJADI, APAPUN KETERBATASAN DAN KEKURANGAN YANG MENJADI KELEMAHAN DIRI</a:t>
            </a:r>
            <a:endParaRPr lang="id-ID" sz="2100" dirty="0" smtClean="0">
              <a:solidFill>
                <a:srgbClr val="FFFF00"/>
              </a:solidFill>
            </a:endParaRPr>
          </a:p>
          <a:p>
            <a:endParaRPr lang="id-ID" sz="2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3.jpg"/>
          <p:cNvPicPr>
            <a:picLocks noChangeAspect="1"/>
          </p:cNvPicPr>
          <p:nvPr/>
        </p:nvPicPr>
        <p:blipFill>
          <a:blip r:embed="rId2"/>
          <a:stretch>
            <a:fillRect/>
          </a:stretch>
        </p:blipFill>
        <p:spPr>
          <a:xfrm>
            <a:off x="2971799" y="3200400"/>
            <a:ext cx="3715265" cy="3352800"/>
          </a:xfrm>
          <a:prstGeom prst="rect">
            <a:avLst/>
          </a:prstGeom>
        </p:spPr>
      </p:pic>
      <p:pic>
        <p:nvPicPr>
          <p:cNvPr id="10" name="Picture 9" descr="6.jpg"/>
          <p:cNvPicPr>
            <a:picLocks noChangeAspect="1"/>
          </p:cNvPicPr>
          <p:nvPr/>
        </p:nvPicPr>
        <p:blipFill>
          <a:blip r:embed="rId3"/>
          <a:stretch>
            <a:fillRect/>
          </a:stretch>
        </p:blipFill>
        <p:spPr>
          <a:xfrm>
            <a:off x="6858000" y="3433281"/>
            <a:ext cx="2286000" cy="3424719"/>
          </a:xfrm>
          <a:prstGeom prst="rect">
            <a:avLst/>
          </a:prstGeom>
        </p:spPr>
      </p:pic>
      <p:pic>
        <p:nvPicPr>
          <p:cNvPr id="11" name="Picture 10" descr="3718272_20121210035251.jpg"/>
          <p:cNvPicPr>
            <a:picLocks noChangeAspect="1"/>
          </p:cNvPicPr>
          <p:nvPr/>
        </p:nvPicPr>
        <p:blipFill>
          <a:blip r:embed="rId4"/>
          <a:stretch>
            <a:fillRect/>
          </a:stretch>
        </p:blipFill>
        <p:spPr>
          <a:xfrm>
            <a:off x="1" y="4866894"/>
            <a:ext cx="2971800" cy="1991106"/>
          </a:xfrm>
          <a:prstGeom prst="rect">
            <a:avLst/>
          </a:prstGeom>
        </p:spPr>
      </p:pic>
      <p:pic>
        <p:nvPicPr>
          <p:cNvPr id="12" name="Picture 11" descr="cerita-sukses-pengusaha-muda-rangga-umara-pecel-lele-lela.jpg"/>
          <p:cNvPicPr>
            <a:picLocks noChangeAspect="1"/>
          </p:cNvPicPr>
          <p:nvPr/>
        </p:nvPicPr>
        <p:blipFill>
          <a:blip r:embed="rId5"/>
          <a:stretch>
            <a:fillRect/>
          </a:stretch>
        </p:blipFill>
        <p:spPr>
          <a:xfrm>
            <a:off x="6528179" y="0"/>
            <a:ext cx="2615821" cy="1752600"/>
          </a:xfrm>
          <a:prstGeom prst="rect">
            <a:avLst/>
          </a:prstGeom>
        </p:spPr>
      </p:pic>
      <p:pic>
        <p:nvPicPr>
          <p:cNvPr id="13" name="Picture 12" descr="pengusaha-muda-sukses-indonesia-reza-nurhilman-axl-maicih.jpg"/>
          <p:cNvPicPr>
            <a:picLocks noChangeAspect="1"/>
          </p:cNvPicPr>
          <p:nvPr/>
        </p:nvPicPr>
        <p:blipFill>
          <a:blip r:embed="rId6"/>
          <a:stretch>
            <a:fillRect/>
          </a:stretch>
        </p:blipFill>
        <p:spPr>
          <a:xfrm>
            <a:off x="2819400" y="0"/>
            <a:ext cx="3429000" cy="2623185"/>
          </a:xfrm>
          <a:prstGeom prst="rect">
            <a:avLst/>
          </a:prstGeom>
        </p:spPr>
      </p:pic>
      <p:pic>
        <p:nvPicPr>
          <p:cNvPr id="14" name="Picture 13" descr="saptuari.jpg"/>
          <p:cNvPicPr>
            <a:picLocks noChangeAspect="1"/>
          </p:cNvPicPr>
          <p:nvPr/>
        </p:nvPicPr>
        <p:blipFill>
          <a:blip r:embed="rId7"/>
          <a:stretch>
            <a:fillRect/>
          </a:stretch>
        </p:blipFill>
        <p:spPr>
          <a:xfrm>
            <a:off x="0" y="0"/>
            <a:ext cx="2540000" cy="2768600"/>
          </a:xfrm>
          <a:prstGeom prst="rect">
            <a:avLst/>
          </a:prstGeom>
        </p:spPr>
      </p:pic>
      <p:sp>
        <p:nvSpPr>
          <p:cNvPr id="8" name="TextBox 7"/>
          <p:cNvSpPr txBox="1"/>
          <p:nvPr/>
        </p:nvSpPr>
        <p:spPr>
          <a:xfrm>
            <a:off x="3886200" y="2667000"/>
            <a:ext cx="1752852" cy="369332"/>
          </a:xfrm>
          <a:prstGeom prst="rect">
            <a:avLst/>
          </a:prstGeom>
          <a:noFill/>
        </p:spPr>
        <p:txBody>
          <a:bodyPr wrap="none" rtlCol="0">
            <a:spAutoFit/>
          </a:bodyPr>
          <a:lstStyle/>
          <a:p>
            <a:r>
              <a:rPr lang="id-ID" b="1" dirty="0" smtClean="0">
                <a:solidFill>
                  <a:srgbClr val="FFFF00"/>
                </a:solidFill>
              </a:rPr>
              <a:t>REZANURHILMA</a:t>
            </a:r>
            <a:endParaRPr lang="id-ID" b="1" dirty="0">
              <a:solidFill>
                <a:srgbClr val="FFFF00"/>
              </a:solidFill>
            </a:endParaRPr>
          </a:p>
        </p:txBody>
      </p:sp>
      <p:sp>
        <p:nvSpPr>
          <p:cNvPr id="15" name="TextBox 14"/>
          <p:cNvSpPr txBox="1"/>
          <p:nvPr/>
        </p:nvSpPr>
        <p:spPr>
          <a:xfrm>
            <a:off x="6934200" y="1905000"/>
            <a:ext cx="1978427" cy="369332"/>
          </a:xfrm>
          <a:prstGeom prst="rect">
            <a:avLst/>
          </a:prstGeom>
          <a:noFill/>
        </p:spPr>
        <p:txBody>
          <a:bodyPr wrap="none" rtlCol="0">
            <a:spAutoFit/>
          </a:bodyPr>
          <a:lstStyle/>
          <a:p>
            <a:r>
              <a:rPr lang="id-ID" b="1" dirty="0" smtClean="0">
                <a:solidFill>
                  <a:srgbClr val="FFFF00"/>
                </a:solidFill>
              </a:rPr>
              <a:t>RANGGA - UMARA</a:t>
            </a:r>
            <a:endParaRPr lang="id-ID" b="1" dirty="0">
              <a:solidFill>
                <a:srgbClr val="FFFF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28800" y="356681"/>
            <a:ext cx="5410200" cy="938719"/>
          </a:xfrm>
          <a:prstGeom prst="rect">
            <a:avLst/>
          </a:prstGeom>
          <a:noFill/>
        </p:spPr>
        <p:txBody>
          <a:bodyPr wrap="square" rtlCol="0">
            <a:spAutoFit/>
          </a:bodyPr>
          <a:lstStyle/>
          <a:p>
            <a:pPr algn="ctr"/>
            <a:r>
              <a:rPr lang="id-ID" sz="5500" b="1" dirty="0" smtClean="0">
                <a:solidFill>
                  <a:schemeClr val="bg1"/>
                </a:solidFill>
              </a:rPr>
              <a:t>POINT BELAJAR</a:t>
            </a:r>
          </a:p>
        </p:txBody>
      </p:sp>
      <p:sp>
        <p:nvSpPr>
          <p:cNvPr id="28" name="TextBox 27"/>
          <p:cNvSpPr txBox="1"/>
          <p:nvPr/>
        </p:nvSpPr>
        <p:spPr>
          <a:xfrm>
            <a:off x="762000" y="2590800"/>
            <a:ext cx="7391400" cy="1323439"/>
          </a:xfrm>
          <a:prstGeom prst="rect">
            <a:avLst/>
          </a:prstGeom>
          <a:noFill/>
        </p:spPr>
        <p:txBody>
          <a:bodyPr wrap="square" rtlCol="0">
            <a:spAutoFit/>
          </a:bodyPr>
          <a:lstStyle/>
          <a:p>
            <a:pPr marL="742950" indent="-742950" algn="ctr"/>
            <a:r>
              <a:rPr lang="id-ID" sz="3000" b="1" dirty="0" smtClean="0">
                <a:solidFill>
                  <a:srgbClr val="FFFF00"/>
                </a:solidFill>
              </a:rPr>
              <a:t> </a:t>
            </a:r>
          </a:p>
          <a:p>
            <a:pPr marL="742950" indent="-742950" algn="ctr"/>
            <a:r>
              <a:rPr lang="id-ID" sz="3000" b="1" dirty="0" smtClean="0">
                <a:solidFill>
                  <a:srgbClr val="FFFF00"/>
                </a:solidFill>
              </a:rPr>
              <a:t> </a:t>
            </a:r>
          </a:p>
          <a:p>
            <a:pPr marL="742950" indent="-742950" algn="ctr"/>
            <a:endParaRPr lang="id-ID" sz="2000" b="1" dirty="0" smtClean="0">
              <a:solidFill>
                <a:srgbClr val="FFFF00"/>
              </a:solidFill>
            </a:endParaRPr>
          </a:p>
        </p:txBody>
      </p:sp>
      <p:grpSp>
        <p:nvGrpSpPr>
          <p:cNvPr id="2" name="Group 38"/>
          <p:cNvGrpSpPr/>
          <p:nvPr/>
        </p:nvGrpSpPr>
        <p:grpSpPr>
          <a:xfrm>
            <a:off x="1828800" y="1905000"/>
            <a:ext cx="5334000" cy="4419600"/>
            <a:chOff x="1828800" y="1905000"/>
            <a:chExt cx="5334000" cy="4419600"/>
          </a:xfrm>
        </p:grpSpPr>
        <p:sp>
          <p:nvSpPr>
            <p:cNvPr id="37" name="Rectangle 36"/>
            <p:cNvSpPr/>
            <p:nvPr/>
          </p:nvSpPr>
          <p:spPr>
            <a:xfrm>
              <a:off x="1828800" y="1905000"/>
              <a:ext cx="5334000" cy="4419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TextBox 28"/>
            <p:cNvSpPr txBox="1"/>
            <p:nvPr/>
          </p:nvSpPr>
          <p:spPr>
            <a:xfrm>
              <a:off x="2114550" y="1981200"/>
              <a:ext cx="3996607" cy="1015663"/>
            </a:xfrm>
            <a:prstGeom prst="rect">
              <a:avLst/>
            </a:prstGeom>
            <a:noFill/>
          </p:spPr>
          <p:txBody>
            <a:bodyPr wrap="none" rtlCol="0">
              <a:spAutoFit/>
            </a:bodyPr>
            <a:lstStyle/>
            <a:p>
              <a:r>
                <a:rPr lang="id-ID" sz="3000" b="1" dirty="0" smtClean="0"/>
                <a:t>1.  IMPIAN (VISI &amp; MISI)</a:t>
              </a:r>
            </a:p>
            <a:p>
              <a:endParaRPr lang="id-ID" sz="3000" dirty="0"/>
            </a:p>
          </p:txBody>
        </p:sp>
      </p:grpSp>
      <p:sp>
        <p:nvSpPr>
          <p:cNvPr id="30" name="TextBox 29"/>
          <p:cNvSpPr txBox="1"/>
          <p:nvPr/>
        </p:nvSpPr>
        <p:spPr>
          <a:xfrm>
            <a:off x="95250" y="2495550"/>
            <a:ext cx="5579604" cy="1908215"/>
          </a:xfrm>
          <a:prstGeom prst="rect">
            <a:avLst/>
          </a:prstGeom>
          <a:noFill/>
        </p:spPr>
        <p:txBody>
          <a:bodyPr wrap="none" rtlCol="0">
            <a:spAutoFit/>
          </a:bodyPr>
          <a:lstStyle/>
          <a:p>
            <a:pPr marL="742950" indent="-742950" algn="ctr"/>
            <a:r>
              <a:rPr lang="id-ID" sz="2800" b="1" dirty="0" smtClean="0"/>
              <a:t>2.  SIKAP</a:t>
            </a:r>
          </a:p>
          <a:p>
            <a:pPr marL="742950" indent="-742950" algn="ctr"/>
            <a:r>
              <a:rPr lang="id-ID" b="1" dirty="0" smtClean="0"/>
              <a:t>                                           + DIRI SENDIRI (Percaya Diri)</a:t>
            </a:r>
          </a:p>
          <a:p>
            <a:pPr marL="742950" indent="-742950" algn="ctr"/>
            <a:r>
              <a:rPr lang="id-ID" b="1" dirty="0" smtClean="0"/>
              <a:t>                   + ORANG LAIN</a:t>
            </a:r>
          </a:p>
          <a:p>
            <a:pPr marL="742950" indent="-742950" algn="ctr"/>
            <a:r>
              <a:rPr lang="id-ID" b="1" dirty="0" smtClean="0"/>
              <a:t>                                            + PEKERJAAN/USAHA/BISNIS</a:t>
            </a:r>
          </a:p>
          <a:p>
            <a:pPr marL="742950" indent="-742950" algn="ctr"/>
            <a:r>
              <a:rPr lang="id-ID" b="1" dirty="0" smtClean="0"/>
              <a:t>                    + LINGKUNGAN</a:t>
            </a:r>
          </a:p>
          <a:p>
            <a:endParaRPr lang="id-ID" dirty="0"/>
          </a:p>
        </p:txBody>
      </p:sp>
      <p:sp>
        <p:nvSpPr>
          <p:cNvPr id="32" name="TextBox 31"/>
          <p:cNvSpPr txBox="1"/>
          <p:nvPr/>
        </p:nvSpPr>
        <p:spPr>
          <a:xfrm>
            <a:off x="2076450" y="4038600"/>
            <a:ext cx="4943084" cy="553998"/>
          </a:xfrm>
          <a:prstGeom prst="rect">
            <a:avLst/>
          </a:prstGeom>
          <a:noFill/>
        </p:spPr>
        <p:txBody>
          <a:bodyPr wrap="none" rtlCol="0">
            <a:spAutoFit/>
          </a:bodyPr>
          <a:lstStyle/>
          <a:p>
            <a:r>
              <a:rPr lang="id-ID" sz="3000" b="1" dirty="0" smtClean="0"/>
              <a:t>3.  TIDAK PERNAH PUTUS ASA</a:t>
            </a:r>
            <a:endParaRPr lang="id-ID" sz="3000" dirty="0"/>
          </a:p>
        </p:txBody>
      </p:sp>
      <p:sp>
        <p:nvSpPr>
          <p:cNvPr id="33" name="TextBox 32"/>
          <p:cNvSpPr txBox="1"/>
          <p:nvPr/>
        </p:nvSpPr>
        <p:spPr>
          <a:xfrm>
            <a:off x="2057400" y="4495800"/>
            <a:ext cx="3869457" cy="553998"/>
          </a:xfrm>
          <a:prstGeom prst="rect">
            <a:avLst/>
          </a:prstGeom>
          <a:noFill/>
        </p:spPr>
        <p:txBody>
          <a:bodyPr wrap="none" rtlCol="0">
            <a:spAutoFit/>
          </a:bodyPr>
          <a:lstStyle/>
          <a:p>
            <a:r>
              <a:rPr lang="id-ID" sz="3000" b="1" dirty="0" smtClean="0"/>
              <a:t>4.  KREATIF &amp; INOVATIF</a:t>
            </a:r>
            <a:endParaRPr lang="id-ID" sz="3000" dirty="0"/>
          </a:p>
        </p:txBody>
      </p:sp>
      <p:sp>
        <p:nvSpPr>
          <p:cNvPr id="34" name="TextBox 33"/>
          <p:cNvSpPr txBox="1"/>
          <p:nvPr/>
        </p:nvSpPr>
        <p:spPr>
          <a:xfrm>
            <a:off x="2076450" y="5505450"/>
            <a:ext cx="4224362" cy="1015663"/>
          </a:xfrm>
          <a:prstGeom prst="rect">
            <a:avLst/>
          </a:prstGeom>
          <a:noFill/>
        </p:spPr>
        <p:txBody>
          <a:bodyPr wrap="none" rtlCol="0">
            <a:spAutoFit/>
          </a:bodyPr>
          <a:lstStyle/>
          <a:p>
            <a:r>
              <a:rPr lang="id-ID" sz="3000" b="1" dirty="0" smtClean="0"/>
              <a:t>6.  BERANI AMBIL RESIKO</a:t>
            </a:r>
          </a:p>
          <a:p>
            <a:endParaRPr lang="id-ID" sz="3000" dirty="0"/>
          </a:p>
        </p:txBody>
      </p:sp>
      <p:sp>
        <p:nvSpPr>
          <p:cNvPr id="35" name="TextBox 34"/>
          <p:cNvSpPr txBox="1"/>
          <p:nvPr/>
        </p:nvSpPr>
        <p:spPr>
          <a:xfrm>
            <a:off x="2087167" y="5004137"/>
            <a:ext cx="2141933" cy="1015663"/>
          </a:xfrm>
          <a:prstGeom prst="rect">
            <a:avLst/>
          </a:prstGeom>
          <a:noFill/>
        </p:spPr>
        <p:txBody>
          <a:bodyPr wrap="none" rtlCol="0">
            <a:spAutoFit/>
          </a:bodyPr>
          <a:lstStyle/>
          <a:p>
            <a:r>
              <a:rPr lang="id-ID" sz="3000" b="1" dirty="0" smtClean="0"/>
              <a:t>5.  MANDIRI</a:t>
            </a:r>
          </a:p>
          <a:p>
            <a:endParaRPr lang="id-ID" sz="3000" dirty="0"/>
          </a:p>
        </p:txBody>
      </p:sp>
      <p:sp>
        <p:nvSpPr>
          <p:cNvPr id="36" name="TextBox 35"/>
          <p:cNvSpPr txBox="1"/>
          <p:nvPr/>
        </p:nvSpPr>
        <p:spPr>
          <a:xfrm>
            <a:off x="5010150" y="4876800"/>
            <a:ext cx="184731" cy="1015663"/>
          </a:xfrm>
          <a:prstGeom prst="rect">
            <a:avLst/>
          </a:prstGeom>
          <a:noFill/>
        </p:spPr>
        <p:txBody>
          <a:bodyPr wrap="none" rtlCol="0">
            <a:spAutoFit/>
          </a:bodyPr>
          <a:lstStyle/>
          <a:p>
            <a:endParaRPr lang="id-ID" sz="3000" b="1" dirty="0" smtClean="0"/>
          </a:p>
          <a:p>
            <a:endParaRPr lang="id-ID"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1000" fill="hold"/>
                                        <p:tgtEl>
                                          <p:spTgt spid="30"/>
                                        </p:tgtEl>
                                        <p:attrNameLst>
                                          <p:attrName>ppt_x</p:attrName>
                                        </p:attrNameLst>
                                      </p:cBhvr>
                                      <p:tavLst>
                                        <p:tav tm="0">
                                          <p:val>
                                            <p:strVal val="#ppt_x"/>
                                          </p:val>
                                        </p:tav>
                                        <p:tav tm="100000">
                                          <p:val>
                                            <p:strVal val="#ppt_x"/>
                                          </p:val>
                                        </p:tav>
                                      </p:tavLst>
                                    </p:anim>
                                    <p:anim calcmode="lin" valueType="num">
                                      <p:cBhvr additive="base">
                                        <p:cTn id="18"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1000" fill="hold"/>
                                        <p:tgtEl>
                                          <p:spTgt spid="32"/>
                                        </p:tgtEl>
                                        <p:attrNameLst>
                                          <p:attrName>ppt_x</p:attrName>
                                        </p:attrNameLst>
                                      </p:cBhvr>
                                      <p:tavLst>
                                        <p:tav tm="0">
                                          <p:val>
                                            <p:strVal val="#ppt_x"/>
                                          </p:val>
                                        </p:tav>
                                        <p:tav tm="100000">
                                          <p:val>
                                            <p:strVal val="#ppt_x"/>
                                          </p:val>
                                        </p:tav>
                                      </p:tavLst>
                                    </p:anim>
                                    <p:anim calcmode="lin" valueType="num">
                                      <p:cBhvr additive="base">
                                        <p:cTn id="24"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1000" fill="hold"/>
                                        <p:tgtEl>
                                          <p:spTgt spid="33"/>
                                        </p:tgtEl>
                                        <p:attrNameLst>
                                          <p:attrName>ppt_x</p:attrName>
                                        </p:attrNameLst>
                                      </p:cBhvr>
                                      <p:tavLst>
                                        <p:tav tm="0">
                                          <p:val>
                                            <p:strVal val="#ppt_x"/>
                                          </p:val>
                                        </p:tav>
                                        <p:tav tm="100000">
                                          <p:val>
                                            <p:strVal val="#ppt_x"/>
                                          </p:val>
                                        </p:tav>
                                      </p:tavLst>
                                    </p:anim>
                                    <p:anim calcmode="lin" valueType="num">
                                      <p:cBhvr additive="base">
                                        <p:cTn id="30" dur="10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1000" fill="hold"/>
                                        <p:tgtEl>
                                          <p:spTgt spid="35"/>
                                        </p:tgtEl>
                                        <p:attrNameLst>
                                          <p:attrName>ppt_x</p:attrName>
                                        </p:attrNameLst>
                                      </p:cBhvr>
                                      <p:tavLst>
                                        <p:tav tm="0">
                                          <p:val>
                                            <p:strVal val="#ppt_x"/>
                                          </p:val>
                                        </p:tav>
                                        <p:tav tm="100000">
                                          <p:val>
                                            <p:strVal val="#ppt_x"/>
                                          </p:val>
                                        </p:tav>
                                      </p:tavLst>
                                    </p:anim>
                                    <p:anim calcmode="lin" valueType="num">
                                      <p:cBhvr additive="base">
                                        <p:cTn id="36" dur="10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1000" fill="hold"/>
                                        <p:tgtEl>
                                          <p:spTgt spid="34"/>
                                        </p:tgtEl>
                                        <p:attrNameLst>
                                          <p:attrName>ppt_x</p:attrName>
                                        </p:attrNameLst>
                                      </p:cBhvr>
                                      <p:tavLst>
                                        <p:tav tm="0">
                                          <p:val>
                                            <p:strVal val="#ppt_x"/>
                                          </p:val>
                                        </p:tav>
                                        <p:tav tm="100000">
                                          <p:val>
                                            <p:strVal val="#ppt_x"/>
                                          </p:val>
                                        </p:tav>
                                      </p:tavLst>
                                    </p:anim>
                                    <p:anim calcmode="lin" valueType="num">
                                      <p:cBhvr additive="base">
                                        <p:cTn id="42"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0" grpId="0"/>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err="1" smtClean="0">
                <a:solidFill>
                  <a:schemeClr val="bg1"/>
                </a:solidFill>
              </a:rPr>
              <a:t>Orang</a:t>
            </a:r>
            <a:r>
              <a:rPr lang="en-US" sz="3600" dirty="0" smtClean="0">
                <a:solidFill>
                  <a:schemeClr val="bg1"/>
                </a:solidFill>
              </a:rPr>
              <a:t> yang </a:t>
            </a:r>
            <a:r>
              <a:rPr lang="en-US" sz="3600" dirty="0" err="1" smtClean="0">
                <a:solidFill>
                  <a:schemeClr val="bg1"/>
                </a:solidFill>
              </a:rPr>
              <a:t>sukses</a:t>
            </a:r>
            <a:r>
              <a:rPr lang="en-US" sz="3600" dirty="0" smtClean="0">
                <a:solidFill>
                  <a:schemeClr val="bg1"/>
                </a:solidFill>
              </a:rPr>
              <a:t> </a:t>
            </a:r>
            <a:r>
              <a:rPr lang="en-US" sz="3600" dirty="0" err="1" smtClean="0">
                <a:solidFill>
                  <a:schemeClr val="bg1"/>
                </a:solidFill>
              </a:rPr>
              <a:t>adalah</a:t>
            </a:r>
            <a:r>
              <a:rPr lang="en-US" sz="3600" dirty="0" smtClean="0">
                <a:solidFill>
                  <a:schemeClr val="bg1"/>
                </a:solidFill>
              </a:rPr>
              <a:t> </a:t>
            </a:r>
            <a:r>
              <a:rPr lang="en-US" sz="3600" dirty="0" err="1" smtClean="0">
                <a:solidFill>
                  <a:schemeClr val="bg1"/>
                </a:solidFill>
              </a:rPr>
              <a:t>orang</a:t>
            </a:r>
            <a:r>
              <a:rPr lang="en-US" sz="3600" dirty="0" smtClean="0">
                <a:solidFill>
                  <a:schemeClr val="bg1"/>
                </a:solidFill>
              </a:rPr>
              <a:t> yang </a:t>
            </a:r>
            <a:r>
              <a:rPr lang="en-US" sz="3600" dirty="0" err="1" smtClean="0">
                <a:solidFill>
                  <a:schemeClr val="bg1"/>
                </a:solidFill>
              </a:rPr>
              <a:t>memiliki</a:t>
            </a:r>
            <a:r>
              <a:rPr lang="en-US" sz="3600" dirty="0" smtClean="0">
                <a:solidFill>
                  <a:schemeClr val="bg1"/>
                </a:solidFill>
              </a:rPr>
              <a:t> :</a:t>
            </a:r>
            <a:endParaRPr lang="id-ID" sz="3600" dirty="0">
              <a:solidFill>
                <a:schemeClr val="bg1"/>
              </a:solidFill>
            </a:endParaRPr>
          </a:p>
        </p:txBody>
      </p:sp>
      <p:sp>
        <p:nvSpPr>
          <p:cNvPr id="3" name="Content Placeholder 2"/>
          <p:cNvSpPr>
            <a:spLocks noGrp="1"/>
          </p:cNvSpPr>
          <p:nvPr>
            <p:ph idx="1"/>
          </p:nvPr>
        </p:nvSpPr>
        <p:spPr>
          <a:xfrm>
            <a:off x="357158" y="1974871"/>
            <a:ext cx="8229600" cy="4525963"/>
          </a:xfrm>
        </p:spPr>
        <p:txBody>
          <a:bodyPr>
            <a:noAutofit/>
          </a:bodyPr>
          <a:lstStyle/>
          <a:p>
            <a:pPr lvl="0"/>
            <a:r>
              <a:rPr lang="en-US" dirty="0" err="1" smtClean="0">
                <a:solidFill>
                  <a:schemeClr val="bg1"/>
                </a:solidFill>
              </a:rPr>
              <a:t>Memiliki</a:t>
            </a:r>
            <a:r>
              <a:rPr lang="en-US" dirty="0" smtClean="0">
                <a:solidFill>
                  <a:schemeClr val="bg1"/>
                </a:solidFill>
              </a:rPr>
              <a:t> </a:t>
            </a:r>
            <a:r>
              <a:rPr lang="en-US" dirty="0" err="1" smtClean="0">
                <a:solidFill>
                  <a:schemeClr val="bg1"/>
                </a:solidFill>
              </a:rPr>
              <a:t>kepribadian</a:t>
            </a:r>
            <a:r>
              <a:rPr lang="en-US" dirty="0" smtClean="0">
                <a:solidFill>
                  <a:schemeClr val="bg1"/>
                </a:solidFill>
              </a:rPr>
              <a:t> </a:t>
            </a:r>
            <a:r>
              <a:rPr lang="en-US" dirty="0" err="1" smtClean="0">
                <a:solidFill>
                  <a:schemeClr val="bg1"/>
                </a:solidFill>
              </a:rPr>
              <a:t>unggul</a:t>
            </a:r>
            <a:r>
              <a:rPr lang="en-US" dirty="0" smtClean="0">
                <a:solidFill>
                  <a:schemeClr val="bg1"/>
                </a:solidFill>
              </a:rPr>
              <a:t> </a:t>
            </a:r>
            <a:endParaRPr lang="id-ID" sz="3600" dirty="0" smtClean="0">
              <a:solidFill>
                <a:schemeClr val="bg1"/>
              </a:solidFill>
            </a:endParaRPr>
          </a:p>
          <a:p>
            <a:pPr lvl="0"/>
            <a:r>
              <a:rPr lang="en-US" dirty="0" err="1" smtClean="0">
                <a:solidFill>
                  <a:schemeClr val="bg1"/>
                </a:solidFill>
              </a:rPr>
              <a:t>Mengenal</a:t>
            </a:r>
            <a:r>
              <a:rPr lang="en-US" dirty="0" smtClean="0">
                <a:solidFill>
                  <a:schemeClr val="bg1"/>
                </a:solidFill>
              </a:rPr>
              <a:t> </a:t>
            </a:r>
            <a:r>
              <a:rPr lang="en-US" dirty="0" err="1" smtClean="0">
                <a:solidFill>
                  <a:schemeClr val="bg1"/>
                </a:solidFill>
              </a:rPr>
              <a:t>dirinya</a:t>
            </a:r>
            <a:r>
              <a:rPr lang="en-US" dirty="0" smtClean="0">
                <a:solidFill>
                  <a:schemeClr val="bg1"/>
                </a:solidFill>
              </a:rPr>
              <a:t> </a:t>
            </a:r>
            <a:r>
              <a:rPr lang="en-US" dirty="0" err="1" smtClean="0">
                <a:solidFill>
                  <a:schemeClr val="bg1"/>
                </a:solidFill>
              </a:rPr>
              <a:t>sendiri</a:t>
            </a:r>
            <a:r>
              <a:rPr lang="en-US" dirty="0" smtClean="0">
                <a:solidFill>
                  <a:schemeClr val="bg1"/>
                </a:solidFill>
              </a:rPr>
              <a:t> </a:t>
            </a:r>
            <a:endParaRPr lang="id-ID" sz="3600" dirty="0" smtClean="0">
              <a:solidFill>
                <a:schemeClr val="bg1"/>
              </a:solidFill>
            </a:endParaRPr>
          </a:p>
          <a:p>
            <a:pPr lvl="0"/>
            <a:r>
              <a:rPr lang="en-US" dirty="0" err="1" smtClean="0">
                <a:solidFill>
                  <a:schemeClr val="bg1"/>
                </a:solidFill>
              </a:rPr>
              <a:t>Mempunyai</a:t>
            </a:r>
            <a:r>
              <a:rPr lang="en-US" dirty="0" smtClean="0">
                <a:solidFill>
                  <a:schemeClr val="bg1"/>
                </a:solidFill>
              </a:rPr>
              <a:t> </a:t>
            </a:r>
            <a:r>
              <a:rPr lang="en-US" dirty="0" err="1" smtClean="0">
                <a:solidFill>
                  <a:schemeClr val="bg1"/>
                </a:solidFill>
              </a:rPr>
              <a:t>keahlian</a:t>
            </a:r>
            <a:endParaRPr lang="id-ID" sz="3600" dirty="0" smtClean="0">
              <a:solidFill>
                <a:schemeClr val="bg1"/>
              </a:solidFill>
            </a:endParaRPr>
          </a:p>
          <a:p>
            <a:pPr lvl="0"/>
            <a:r>
              <a:rPr lang="en-US" dirty="0" err="1" smtClean="0">
                <a:solidFill>
                  <a:schemeClr val="bg1"/>
                </a:solidFill>
              </a:rPr>
              <a:t>Mempunyai</a:t>
            </a:r>
            <a:r>
              <a:rPr lang="en-US" dirty="0" smtClean="0">
                <a:solidFill>
                  <a:schemeClr val="bg1"/>
                </a:solidFill>
              </a:rPr>
              <a:t> </a:t>
            </a:r>
            <a:r>
              <a:rPr lang="en-US" dirty="0" err="1" smtClean="0">
                <a:solidFill>
                  <a:schemeClr val="bg1"/>
                </a:solidFill>
              </a:rPr>
              <a:t>kemauan</a:t>
            </a:r>
            <a:endParaRPr lang="id-ID" sz="3600" dirty="0" smtClean="0">
              <a:solidFill>
                <a:schemeClr val="bg1"/>
              </a:solidFill>
            </a:endParaRPr>
          </a:p>
          <a:p>
            <a:pPr lvl="0"/>
            <a:r>
              <a:rPr lang="en-US" dirty="0" err="1" smtClean="0">
                <a:solidFill>
                  <a:schemeClr val="bg1"/>
                </a:solidFill>
              </a:rPr>
              <a:t>Memiliki</a:t>
            </a:r>
            <a:r>
              <a:rPr lang="en-US" dirty="0" smtClean="0">
                <a:solidFill>
                  <a:schemeClr val="bg1"/>
                </a:solidFill>
              </a:rPr>
              <a:t> </a:t>
            </a:r>
            <a:r>
              <a:rPr lang="en-US" dirty="0" err="1" smtClean="0">
                <a:solidFill>
                  <a:schemeClr val="bg1"/>
                </a:solidFill>
              </a:rPr>
              <a:t>kekayaan</a:t>
            </a:r>
            <a:r>
              <a:rPr lang="en-US" dirty="0" smtClean="0">
                <a:solidFill>
                  <a:schemeClr val="bg1"/>
                </a:solidFill>
              </a:rPr>
              <a:t> mental </a:t>
            </a:r>
            <a:r>
              <a:rPr lang="en-US" dirty="0" err="1" smtClean="0">
                <a:solidFill>
                  <a:schemeClr val="bg1"/>
                </a:solidFill>
              </a:rPr>
              <a:t>dan</a:t>
            </a:r>
            <a:r>
              <a:rPr lang="en-US" dirty="0" smtClean="0">
                <a:solidFill>
                  <a:schemeClr val="bg1"/>
                </a:solidFill>
              </a:rPr>
              <a:t> spiritual</a:t>
            </a:r>
            <a:endParaRPr lang="id-ID" sz="3600" dirty="0" smtClean="0">
              <a:solidFill>
                <a:schemeClr val="bg1"/>
              </a:solidFill>
            </a:endParaRPr>
          </a:p>
          <a:p>
            <a:pPr lvl="0"/>
            <a:r>
              <a:rPr lang="id-ID" dirty="0" smtClean="0">
                <a:solidFill>
                  <a:schemeClr val="bg1"/>
                </a:solidFill>
              </a:rPr>
              <a:t>Mengetahui dan memeperhatikan hambatan-hambatan yang ada.</a:t>
            </a:r>
            <a:endParaRPr lang="id-ID" sz="36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3623"/>
            <a:ext cx="8229600" cy="1143000"/>
          </a:xfrm>
        </p:spPr>
        <p:txBody>
          <a:bodyPr>
            <a:noAutofit/>
          </a:bodyPr>
          <a:lstStyle/>
          <a:p>
            <a:r>
              <a:rPr lang="fi-FI" sz="3600" dirty="0" smtClean="0">
                <a:solidFill>
                  <a:schemeClr val="bg1"/>
                </a:solidFill>
              </a:rPr>
              <a:t>Beberapa kebiasaan kecil dalam kehidupan kita sehari-hari yang dapat berakibat  lebih besar terhadap watak yang kreatif seagai berikut:</a:t>
            </a:r>
            <a:endParaRPr lang="id-ID" sz="3600" dirty="0" smtClean="0">
              <a:solidFill>
                <a:schemeClr val="bg1"/>
              </a:solidFill>
            </a:endParaRPr>
          </a:p>
        </p:txBody>
      </p:sp>
      <p:sp>
        <p:nvSpPr>
          <p:cNvPr id="3" name="Content Placeholder 2"/>
          <p:cNvSpPr>
            <a:spLocks noGrp="1"/>
          </p:cNvSpPr>
          <p:nvPr>
            <p:ph idx="1"/>
          </p:nvPr>
        </p:nvSpPr>
        <p:spPr>
          <a:xfrm>
            <a:off x="457200" y="2189185"/>
            <a:ext cx="8229600" cy="4525963"/>
          </a:xfrm>
        </p:spPr>
        <p:txBody>
          <a:bodyPr>
            <a:noAutofit/>
          </a:bodyPr>
          <a:lstStyle/>
          <a:p>
            <a:pPr lvl="0"/>
            <a:r>
              <a:rPr lang="en-US" dirty="0" err="1" smtClean="0">
                <a:solidFill>
                  <a:schemeClr val="bg1"/>
                </a:solidFill>
              </a:rPr>
              <a:t>Suka</a:t>
            </a:r>
            <a:r>
              <a:rPr lang="en-US" dirty="0" smtClean="0">
                <a:solidFill>
                  <a:schemeClr val="bg1"/>
                </a:solidFill>
              </a:rPr>
              <a:t> </a:t>
            </a:r>
            <a:r>
              <a:rPr lang="en-US" dirty="0" err="1" smtClean="0">
                <a:solidFill>
                  <a:schemeClr val="bg1"/>
                </a:solidFill>
              </a:rPr>
              <a:t>berbicara</a:t>
            </a:r>
            <a:r>
              <a:rPr lang="en-US" dirty="0" smtClean="0">
                <a:solidFill>
                  <a:schemeClr val="bg1"/>
                </a:solidFill>
              </a:rPr>
              <a:t> </a:t>
            </a:r>
            <a:r>
              <a:rPr lang="en-US" dirty="0" err="1" smtClean="0">
                <a:solidFill>
                  <a:schemeClr val="bg1"/>
                </a:solidFill>
              </a:rPr>
              <a:t>muluk-muluk</a:t>
            </a:r>
            <a:endParaRPr lang="id-ID" dirty="0" smtClean="0">
              <a:solidFill>
                <a:schemeClr val="bg1"/>
              </a:solidFill>
            </a:endParaRPr>
          </a:p>
          <a:p>
            <a:pPr lvl="0"/>
            <a:r>
              <a:rPr lang="id-ID" dirty="0" smtClean="0">
                <a:solidFill>
                  <a:schemeClr val="bg1"/>
                </a:solidFill>
              </a:rPr>
              <a:t>Bersikap malas, yaitu kecenderungan untuk hidup bermalas-malas.</a:t>
            </a:r>
          </a:p>
          <a:p>
            <a:pPr lvl="0"/>
            <a:r>
              <a:rPr lang="en-US" dirty="0" err="1" smtClean="0">
                <a:solidFill>
                  <a:schemeClr val="bg1"/>
                </a:solidFill>
              </a:rPr>
              <a:t>Cepat</a:t>
            </a:r>
            <a:r>
              <a:rPr lang="en-US" dirty="0" smtClean="0">
                <a:solidFill>
                  <a:schemeClr val="bg1"/>
                </a:solidFill>
              </a:rPr>
              <a:t> </a:t>
            </a:r>
            <a:r>
              <a:rPr lang="en-US" dirty="0" err="1" smtClean="0">
                <a:solidFill>
                  <a:schemeClr val="bg1"/>
                </a:solidFill>
              </a:rPr>
              <a:t>puas</a:t>
            </a:r>
            <a:r>
              <a:rPr lang="en-US" dirty="0" smtClean="0">
                <a:solidFill>
                  <a:schemeClr val="bg1"/>
                </a:solidFill>
              </a:rPr>
              <a:t> </a:t>
            </a:r>
            <a:r>
              <a:rPr lang="en-US" dirty="0" err="1" smtClean="0">
                <a:solidFill>
                  <a:schemeClr val="bg1"/>
                </a:solidFill>
              </a:rPr>
              <a:t>diri</a:t>
            </a:r>
            <a:endParaRPr lang="id-ID" dirty="0" smtClean="0">
              <a:solidFill>
                <a:schemeClr val="bg1"/>
              </a:solidFill>
            </a:endParaRPr>
          </a:p>
          <a:p>
            <a:pPr lvl="0"/>
            <a:r>
              <a:rPr lang="en-US" dirty="0" err="1" smtClean="0">
                <a:solidFill>
                  <a:schemeClr val="bg1"/>
                </a:solidFill>
              </a:rPr>
              <a:t>Mudah</a:t>
            </a:r>
            <a:r>
              <a:rPr lang="en-US" dirty="0" smtClean="0">
                <a:solidFill>
                  <a:schemeClr val="bg1"/>
                </a:solidFill>
              </a:rPr>
              <a:t> </a:t>
            </a:r>
            <a:r>
              <a:rPr lang="en-US" dirty="0" err="1" smtClean="0">
                <a:solidFill>
                  <a:schemeClr val="bg1"/>
                </a:solidFill>
              </a:rPr>
              <a:t>putus</a:t>
            </a:r>
            <a:r>
              <a:rPr lang="en-US" dirty="0" smtClean="0">
                <a:solidFill>
                  <a:schemeClr val="bg1"/>
                </a:solidFill>
              </a:rPr>
              <a:t> </a:t>
            </a:r>
            <a:r>
              <a:rPr lang="en-US" dirty="0" err="1" smtClean="0">
                <a:solidFill>
                  <a:schemeClr val="bg1"/>
                </a:solidFill>
              </a:rPr>
              <a:t>asa</a:t>
            </a:r>
            <a:endParaRPr lang="id-ID" dirty="0" smtClean="0">
              <a:solidFill>
                <a:schemeClr val="bg1"/>
              </a:solidFill>
            </a:endParaRPr>
          </a:p>
          <a:p>
            <a:pPr marL="514350" lvl="0" indent="-514350">
              <a:buAutoNum type="arabicPeriod"/>
            </a:pPr>
            <a:endParaRPr lang="id-ID" dirty="0" smtClean="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2858</TotalTime>
  <Words>538</Words>
  <Application>Microsoft Office PowerPoint</Application>
  <PresentationFormat>On-screen Show (4:3)</PresentationFormat>
  <Paragraphs>66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Orang yang sukses adalah orang yang memiliki :</vt:lpstr>
      <vt:lpstr>Beberapa kebiasaan kecil dalam kehidupan kita sehari-hari yang dapat berakibat  lebih besar terhadap watak yang kreatif seagai berikut: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79</cp:revision>
  <dcterms:created xsi:type="dcterms:W3CDTF">2016-07-21T12:45:39Z</dcterms:created>
  <dcterms:modified xsi:type="dcterms:W3CDTF">2016-07-24T21:31:28Z</dcterms:modified>
</cp:coreProperties>
</file>